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9" r:id="rId4"/>
    <p:sldId id="284" r:id="rId5"/>
    <p:sldId id="286" r:id="rId6"/>
    <p:sldId id="282" r:id="rId7"/>
    <p:sldId id="263" r:id="rId8"/>
    <p:sldId id="264" r:id="rId9"/>
    <p:sldId id="287" r:id="rId10"/>
    <p:sldId id="288" r:id="rId11"/>
    <p:sldId id="272" r:id="rId12"/>
  </p:sldIdLst>
  <p:sldSz cx="12192000" cy="6858000"/>
  <p:notesSz cx="9996488" cy="6864350"/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anose="020F0502020204030204" pitchFamily="34" charset="0"/>
        <a:ea typeface="+mn-ea"/>
        <a:cs typeface="Calibri" panose="020F0502020204030204" pitchFamily="34" charset="0"/>
        <a:sym typeface="Calibri" panose="020F050202020403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13CAE6"/>
    <a:srgbClr val="FF9F9F"/>
    <a:srgbClr val="F5F1CC"/>
    <a:srgbClr val="C9F4FB"/>
    <a:srgbClr val="0000FF"/>
    <a:srgbClr val="FF8000"/>
    <a:srgbClr val="41391D"/>
    <a:srgbClr val="F4E904"/>
    <a:srgbClr val="F8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8CA"/>
          </a:solidFill>
        </a:fill>
      </a:tcStyle>
    </a:wholeTbl>
    <a:band2H>
      <a:tcTxStyle/>
      <a:tcStyle>
        <a:tcBdr/>
        <a:fill>
          <a:solidFill>
            <a:srgbClr val="FFF4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4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0552" autoAdjust="0"/>
  </p:normalViewPr>
  <p:slideViewPr>
    <p:cSldViewPr snapToGrid="0">
      <p:cViewPr varScale="1">
        <p:scale>
          <a:sx n="80" d="100"/>
          <a:sy n="80" d="100"/>
        </p:scale>
        <p:origin x="3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31811" cy="34441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62363" y="0"/>
            <a:ext cx="4331811" cy="34441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35C8203C-0E12-497F-9C76-57C08AB1F056}" type="datetimeFigureOut">
              <a:rPr lang="zh-TW" altLang="en-US" smtClean="0"/>
              <a:t>2025/12/30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9941"/>
            <a:ext cx="4331811" cy="34440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62363" y="6519941"/>
            <a:ext cx="4331811" cy="34440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46D8A2E2-256F-41C1-A0FA-3B2935D44C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273864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hape 182"/>
          <p:cNvSpPr>
            <a:spLocks noGrp="1" noRot="1" noChangeAspect="1"/>
          </p:cNvSpPr>
          <p:nvPr>
            <p:ph type="sldImg"/>
          </p:nvPr>
        </p:nvSpPr>
        <p:spPr bwMode="auto">
          <a:xfrm>
            <a:off x="2709863" y="514350"/>
            <a:ext cx="4576762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2291" name="Shape 183"/>
          <p:cNvSpPr>
            <a:spLocks noGrp="1"/>
          </p:cNvSpPr>
          <p:nvPr>
            <p:ph type="body" sz="quarter" idx="1"/>
          </p:nvPr>
        </p:nvSpPr>
        <p:spPr bwMode="auto">
          <a:xfrm>
            <a:off x="1332865" y="3260566"/>
            <a:ext cx="7330758" cy="308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6341" tIns="48171" rIns="96341" bIns="48171" numCol="1" anchor="t" anchorCtr="0" compatLnSpc="1">
            <a:prstTxWarp prst="textNoShape">
              <a:avLst/>
            </a:prstTxWarp>
          </a:bodyPr>
          <a:lstStyle/>
          <a:p>
            <a:pPr lvl="0"/>
            <a:endParaRPr lang="zh-TW" altLang="zh-TW" smtClean="0"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89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>
        <a:solidFill>
          <a:schemeClr val="tx1"/>
        </a:solidFill>
        <a:latin typeface="+mn-lt"/>
        <a:ea typeface="+mn-ea"/>
        <a:cs typeface="+mn-cs"/>
        <a:sym typeface="Calibri" panose="020F0502020204030204" pitchFamily="34" charset="0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9863" y="514350"/>
            <a:ext cx="4576762" cy="2574925"/>
          </a:xfrm>
        </p:spPr>
      </p:sp>
      <p:sp>
        <p:nvSpPr>
          <p:cNvPr id="14339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dirty="0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33262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9863" y="514350"/>
            <a:ext cx="4576762" cy="2574925"/>
          </a:xfrm>
        </p:spPr>
      </p:sp>
      <p:sp>
        <p:nvSpPr>
          <p:cNvPr id="33795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dirty="0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1575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21507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 smtClean="0"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2948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2401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9863" y="514350"/>
            <a:ext cx="4576762" cy="2574925"/>
          </a:xfrm>
        </p:spPr>
      </p:sp>
      <p:sp>
        <p:nvSpPr>
          <p:cNvPr id="19459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dirty="0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8687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9863" y="514350"/>
            <a:ext cx="4576762" cy="2574925"/>
          </a:xfrm>
        </p:spPr>
      </p:sp>
      <p:sp>
        <p:nvSpPr>
          <p:cNvPr id="39939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04250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709863" y="514350"/>
            <a:ext cx="4576762" cy="2574925"/>
          </a:xfrm>
        </p:spPr>
      </p:sp>
      <p:sp>
        <p:nvSpPr>
          <p:cNvPr id="2560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endParaRPr lang="zh-TW" altLang="en-US" dirty="0" smtClean="0">
              <a:solidFill>
                <a:srgbClr val="000000"/>
              </a:solidFill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61530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2709863" y="514350"/>
            <a:ext cx="4576762" cy="257492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29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大標題文字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12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14A28-23E2-4D3D-BA8D-2EA03FAB75E3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175596840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 descr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94" name="大標題文字"/>
          <p:cNvSpPr txBox="1">
            <a:spLocks noGrp="1"/>
          </p:cNvSpPr>
          <p:nvPr>
            <p:ph type="title"/>
          </p:nvPr>
        </p:nvSpPr>
        <p:spPr>
          <a:xfrm>
            <a:off x="898689" y="2564905"/>
            <a:ext cx="10363201" cy="1470026"/>
          </a:xfrm>
          <a:prstGeom prst="rect">
            <a:avLst/>
          </a:prstGeom>
        </p:spPr>
        <p:txBody>
          <a:bodyPr/>
          <a:lstStyle>
            <a:lvl1pPr algn="ctr">
              <a:lnSpc>
                <a:spcPct val="100000"/>
              </a:lnSpc>
              <a:defRPr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9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1828800" y="4340695"/>
            <a:ext cx="8534400" cy="816497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000">
                <a:solidFill>
                  <a:srgbClr val="595959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572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000">
                <a:solidFill>
                  <a:srgbClr val="595959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9144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000">
                <a:solidFill>
                  <a:srgbClr val="595959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3716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000">
                <a:solidFill>
                  <a:srgbClr val="595959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0" indent="1828800" algn="ctr">
              <a:lnSpc>
                <a:spcPct val="100000"/>
              </a:lnSpc>
              <a:spcBef>
                <a:spcPts val="700"/>
              </a:spcBef>
              <a:buSzTx/>
              <a:buFontTx/>
              <a:buNone/>
              <a:defRPr sz="3000">
                <a:solidFill>
                  <a:srgbClr val="595959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" name="幻燈片編號"/>
          <p:cNvSpPr txBox="1"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defRPr>
            </a:lvl1pPr>
          </a:lstStyle>
          <a:p>
            <a:pPr>
              <a:defRPr/>
            </a:pPr>
            <a:fld id="{68755D36-9A97-4300-BB7F-85B1533BF374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  <p:sp>
        <p:nvSpPr>
          <p:cNvPr id="6" name="矩形 5"/>
          <p:cNvSpPr/>
          <p:nvPr userDrawn="1"/>
        </p:nvSpPr>
        <p:spPr>
          <a:xfrm>
            <a:off x="9199756" y="100361"/>
            <a:ext cx="2776654" cy="73598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902614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 descr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4" name="大標題文字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1" cy="1362076"/>
          </a:xfrm>
          <a:prstGeom prst="rect">
            <a:avLst/>
          </a:prstGeom>
        </p:spPr>
        <p:txBody>
          <a:bodyPr anchor="t"/>
          <a:lstStyle>
            <a:lvl1pPr>
              <a:lnSpc>
                <a:spcPct val="100000"/>
              </a:lnSpc>
              <a:defRPr sz="4000" b="1" cap="all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1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963084" y="2906713"/>
            <a:ext cx="10363201" cy="1500188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572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9144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3716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0" indent="1828800">
              <a:lnSpc>
                <a:spcPct val="100000"/>
              </a:lnSpc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" name="幻燈片編號"/>
          <p:cNvSpPr txBox="1"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defRPr>
            </a:lvl1pPr>
          </a:lstStyle>
          <a:p>
            <a:pPr>
              <a:defRPr/>
            </a:pPr>
            <a:fld id="{5D7E2634-FA36-4E0E-86D6-4E38EA67E4F5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  <p:sp>
        <p:nvSpPr>
          <p:cNvPr id="6" name="矩形 5"/>
          <p:cNvSpPr/>
          <p:nvPr userDrawn="1"/>
        </p:nvSpPr>
        <p:spPr>
          <a:xfrm>
            <a:off x="9199756" y="100361"/>
            <a:ext cx="2776654" cy="73598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866591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1" descr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24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25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609600" y="1600200"/>
            <a:ext cx="5384800" cy="452596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790575" indent="-333375">
              <a:lnSpc>
                <a:spcPct val="100000"/>
              </a:lnSpc>
              <a:spcBef>
                <a:spcPts val="600"/>
              </a:spcBef>
              <a:buChar char="–"/>
              <a:defRPr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>
              <a:lnSpc>
                <a:spcPct val="100000"/>
              </a:lnSpc>
              <a:spcBef>
                <a:spcPts val="600"/>
              </a:spcBef>
              <a:defRPr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>
              <a:lnSpc>
                <a:spcPct val="100000"/>
              </a:lnSpc>
              <a:spcBef>
                <a:spcPts val="600"/>
              </a:spcBef>
              <a:buChar char="–"/>
              <a:defRPr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>
              <a:lnSpc>
                <a:spcPct val="100000"/>
              </a:lnSpc>
              <a:spcBef>
                <a:spcPts val="600"/>
              </a:spcBef>
              <a:buChar char="»"/>
              <a:defRPr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" name="幻燈片編號"/>
          <p:cNvSpPr txBox="1"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defRPr>
            </a:lvl1pPr>
          </a:lstStyle>
          <a:p>
            <a:pPr>
              <a:defRPr/>
            </a:pPr>
            <a:fld id="{64901A63-408E-4203-8DB2-1712B7289730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  <p:sp>
        <p:nvSpPr>
          <p:cNvPr id="6" name="矩形 5"/>
          <p:cNvSpPr/>
          <p:nvPr userDrawn="1"/>
        </p:nvSpPr>
        <p:spPr>
          <a:xfrm>
            <a:off x="9199756" y="100361"/>
            <a:ext cx="2776654" cy="73598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015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 descr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34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3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609600" y="1535112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36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6193368" y="1535112"/>
            <a:ext cx="5389034" cy="63976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6" name="幻燈片編號"/>
          <p:cNvSpPr txBox="1">
            <a:spLocks noGrp="1"/>
          </p:cNvSpPr>
          <p:nvPr>
            <p:ph type="sldNum" sz="quarter" idx="14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defRPr>
            </a:lvl1pPr>
          </a:lstStyle>
          <a:p>
            <a:pPr>
              <a:defRPr/>
            </a:pPr>
            <a:fld id="{3DD4FC8D-F2B6-423F-8EB8-2B268334377A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  <p:sp>
        <p:nvSpPr>
          <p:cNvPr id="7" name="矩形 6"/>
          <p:cNvSpPr/>
          <p:nvPr userDrawn="1"/>
        </p:nvSpPr>
        <p:spPr>
          <a:xfrm>
            <a:off x="9199756" y="100361"/>
            <a:ext cx="2776654" cy="73598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244829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1" descr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45" name="大標題文字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32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10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defRPr>
            </a:lvl1pPr>
          </a:lstStyle>
          <a:p>
            <a:pPr>
              <a:defRPr/>
            </a:pPr>
            <a:fld id="{32D039F9-ED1D-47AB-B930-F906BDC34784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  <p:sp>
        <p:nvSpPr>
          <p:cNvPr id="5" name="矩形 4"/>
          <p:cNvSpPr/>
          <p:nvPr userDrawn="1"/>
        </p:nvSpPr>
        <p:spPr>
          <a:xfrm>
            <a:off x="9199756" y="100361"/>
            <a:ext cx="2776654" cy="73598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450077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 descr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62" name="大標題文字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0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63" name="內文層級一…"/>
          <p:cNvSpPr txBox="1">
            <a:spLocks noGrp="1"/>
          </p:cNvSpPr>
          <p:nvPr>
            <p:ph type="body" idx="1"/>
          </p:nvPr>
        </p:nvSpPr>
        <p:spPr>
          <a:xfrm>
            <a:off x="4766733" y="273050"/>
            <a:ext cx="6815667" cy="5853114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700"/>
              </a:spcBef>
              <a:defRPr sz="3200"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783771" indent="-326571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1219200" indent="-304800">
              <a:lnSpc>
                <a:spcPct val="100000"/>
              </a:lnSpc>
              <a:spcBef>
                <a:spcPts val="700"/>
              </a:spcBef>
              <a:defRPr sz="3200"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1737360" indent="-365760">
              <a:lnSpc>
                <a:spcPct val="100000"/>
              </a:lnSpc>
              <a:spcBef>
                <a:spcPts val="700"/>
              </a:spcBef>
              <a:buChar char="–"/>
              <a:defRPr sz="3200"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2194560" indent="-365760">
              <a:lnSpc>
                <a:spcPct val="100000"/>
              </a:lnSpc>
              <a:spcBef>
                <a:spcPts val="700"/>
              </a:spcBef>
              <a:buChar char="»"/>
              <a:defRPr sz="3200"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164" name="文字版面配置區 3"/>
          <p:cNvSpPr>
            <a:spLocks noGrp="1"/>
          </p:cNvSpPr>
          <p:nvPr>
            <p:ph type="body" sz="half" idx="13"/>
          </p:nvPr>
        </p:nvSpPr>
        <p:spPr>
          <a:xfrm>
            <a:off x="609600" y="1435101"/>
            <a:ext cx="4011085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幻燈片編號"/>
          <p:cNvSpPr txBox="1">
            <a:spLocks noGrp="1"/>
          </p:cNvSpPr>
          <p:nvPr>
            <p:ph type="sldNum" sz="quarter" idx="14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defRPr>
            </a:lvl1pPr>
          </a:lstStyle>
          <a:p>
            <a:pPr>
              <a:defRPr/>
            </a:pPr>
            <a:fld id="{2D4BD058-E465-4D9C-91B0-283B160E0E42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  <p:sp>
        <p:nvSpPr>
          <p:cNvPr id="7" name="矩形 6"/>
          <p:cNvSpPr/>
          <p:nvPr userDrawn="1"/>
        </p:nvSpPr>
        <p:spPr>
          <a:xfrm>
            <a:off x="9199756" y="100361"/>
            <a:ext cx="2776654" cy="73598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0227280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1" descr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73" name="大標題文字"/>
          <p:cNvSpPr txBox="1">
            <a:spLocks noGrp="1"/>
          </p:cNvSpPr>
          <p:nvPr>
            <p:ph type="title"/>
          </p:nvPr>
        </p:nvSpPr>
        <p:spPr>
          <a:xfrm>
            <a:off x="2389716" y="4800600"/>
            <a:ext cx="7315201" cy="566738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000" b="1">
                <a:latin typeface="微軟正黑體"/>
                <a:ea typeface="微軟正黑體"/>
                <a:cs typeface="微軟正黑體"/>
                <a:sym typeface="微軟正黑體"/>
              </a:defRPr>
            </a:lvl1pPr>
          </a:lstStyle>
          <a:p>
            <a:r>
              <a:t>大標題文字</a:t>
            </a:r>
          </a:p>
        </p:txBody>
      </p:sp>
      <p:sp>
        <p:nvSpPr>
          <p:cNvPr id="174" name="圖片版面配置區 2"/>
          <p:cNvSpPr>
            <a:spLocks noGrp="1"/>
          </p:cNvSpPr>
          <p:nvPr>
            <p:ph type="pic" sz="half" idx="13"/>
          </p:nvPr>
        </p:nvSpPr>
        <p:spPr>
          <a:xfrm>
            <a:off x="2389716" y="612775"/>
            <a:ext cx="73152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175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2389716" y="5367337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lvl1pPr>
            <a:lvl2pPr marL="0" indent="4572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lvl2pPr>
            <a:lvl3pPr marL="0" indent="9144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lvl3pPr>
            <a:lvl4pPr marL="0" indent="13716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lvl4pPr>
            <a:lvl5pPr marL="0" indent="1828800">
              <a:lnSpc>
                <a:spcPct val="100000"/>
              </a:lnSpc>
              <a:spcBef>
                <a:spcPts val="300"/>
              </a:spcBef>
              <a:buSzTx/>
              <a:buFontTx/>
              <a:buNone/>
              <a:defRPr sz="1400">
                <a:latin typeface="微軟正黑體"/>
                <a:ea typeface="微軟正黑體"/>
                <a:cs typeface="微軟正黑體"/>
                <a:sym typeface="微軟正黑體"/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6" name="幻燈片編號"/>
          <p:cNvSpPr txBox="1">
            <a:spLocks noGrp="1"/>
          </p:cNvSpPr>
          <p:nvPr>
            <p:ph type="sldNum" sz="quarter" idx="14"/>
          </p:nvPr>
        </p:nvSpPr>
        <p:spPr>
          <a:xfrm>
            <a:off x="11309350" y="6403975"/>
            <a:ext cx="273050" cy="269875"/>
          </a:xfrm>
        </p:spPr>
        <p:txBody>
          <a:bodyPr/>
          <a:lstStyle>
            <a:lvl1pPr>
              <a:defRPr>
                <a:solidFill>
                  <a:srgbClr val="89898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微軟正黑體" panose="020B0604030504040204" pitchFamily="34" charset="-120"/>
              </a:defRPr>
            </a:lvl1pPr>
          </a:lstStyle>
          <a:p>
            <a:pPr>
              <a:defRPr/>
            </a:pPr>
            <a:fld id="{2800A490-83D8-4D1A-B981-66D3DCFA74DD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1955887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E93F5-8618-49F9-8DC3-6F95BC3BCFF7}" type="datetimeFigureOut">
              <a:rPr lang="zh-TW" altLang="en-US"/>
              <a:pPr>
                <a:defRPr/>
              </a:pPr>
              <a:t>2025/12/30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10613-1230-4A5E-B0FC-D5AF145C2F8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7946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5D95A-E6A1-4614-831C-E8F9BA4F0E11}" type="datetimeFigureOut">
              <a:rPr lang="zh-TW" altLang="en-US"/>
              <a:pPr>
                <a:defRPr/>
              </a:pPr>
              <a:t>2025/12/30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B0804-BC2F-4891-986C-BAD28F1F5CF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694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02E42-3F64-4883-AF8B-121949DBE5BE}" type="datetimeFigureOut">
              <a:rPr lang="zh-TW" altLang="en-US"/>
              <a:pPr>
                <a:defRPr/>
              </a:pPr>
              <a:t>2025/12/30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B666D-44CF-4221-8AD8-4F83AC3E413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413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21" name="內文層級一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0C362-4C5B-4F04-A08E-D06CFF748E80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16088336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6776A-29C2-4BC5-B0C4-C9E809810055}" type="datetimeFigureOut">
              <a:rPr lang="zh-TW" altLang="en-US"/>
              <a:pPr>
                <a:defRPr/>
              </a:pPr>
              <a:t>2025/12/30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B7FC3-ABC8-464A-B055-8DF29A10DC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407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60E03-FCCD-4297-B041-94A4C96E983A}" type="datetimeFigureOut">
              <a:rPr lang="zh-TW" altLang="en-US"/>
              <a:pPr>
                <a:defRPr/>
              </a:pPr>
              <a:t>2025/12/30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1D2CD-AC9F-4355-8793-8D524FC9144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4943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F5190-859C-410C-859E-CC1C872C70BB}" type="datetimeFigureOut">
              <a:rPr lang="zh-TW" altLang="en-US"/>
              <a:pPr>
                <a:defRPr/>
              </a:pPr>
              <a:t>2025/12/30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116512-622C-4DEE-85C6-8E7672A36E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9061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52D96-0C8C-4246-8BBC-A239A5D69D01}" type="datetimeFigureOut">
              <a:rPr lang="zh-TW" altLang="en-US"/>
              <a:pPr>
                <a:defRPr/>
              </a:pPr>
              <a:t>2025/12/30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35582-D526-45B7-BFFF-06B61D70DD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58858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1FC82-66AC-4185-9292-B3AEFF5E2D0E}" type="datetimeFigureOut">
              <a:rPr lang="zh-TW" altLang="en-US"/>
              <a:pPr>
                <a:defRPr/>
              </a:pPr>
              <a:t>2025/12/30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DECCE-11FC-4EEF-862B-76A75C746D7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6714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5FAA-EB5C-4A7E-9A5C-1167DF7845DF}" type="datetimeFigureOut">
              <a:rPr lang="zh-TW" altLang="en-US"/>
              <a:pPr>
                <a:defRPr/>
              </a:pPr>
              <a:t>2025/12/30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BD953-7F7D-437E-91E7-4783AE64A37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14929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98040-C765-4C60-A381-EA33E7E8C1F4}" type="datetimeFigureOut">
              <a:rPr lang="zh-TW" altLang="en-US"/>
              <a:pPr>
                <a:defRPr/>
              </a:pPr>
              <a:t>2025/12/30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58015-0086-462D-A100-92F5364B2E9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7106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CEF1EF-47C0-4775-ACFF-52DE1134E267}" type="datetimeFigureOut">
              <a:rPr lang="zh-TW" altLang="en-US"/>
              <a:pPr>
                <a:defRPr/>
              </a:pPr>
              <a:t>2025/12/30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1D7A2-0575-407D-BCAC-11B2FA297B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30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大標題文字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大標題文字</a:t>
            </a:r>
          </a:p>
        </p:txBody>
      </p:sp>
      <p:sp>
        <p:nvSpPr>
          <p:cNvPr id="30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E795A-EE51-4268-AF9B-93090DD508E7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640615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9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" name="幻燈片編號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0B4A1-332A-4DAC-A696-46CD05BA31B6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27312339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大標題文字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48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49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幻燈片編號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64BD9-9149-48D0-8B8B-7AD44579EEA2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6714245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大標題文字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大標題文字</a:t>
            </a:r>
          </a:p>
        </p:txBody>
      </p:sp>
      <p:sp>
        <p:nvSpPr>
          <p:cNvPr id="3" name="幻燈片編號"/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BB4B69-B885-4E97-BB22-115038183CE7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8034148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5" descr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" name="幻燈片編號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35597BB-734B-4278-9A74-1A8A9BF85DB6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  <p:sp>
        <p:nvSpPr>
          <p:cNvPr id="6" name="矩形 5"/>
          <p:cNvSpPr/>
          <p:nvPr userDrawn="1"/>
        </p:nvSpPr>
        <p:spPr>
          <a:xfrm>
            <a:off x="9199756" y="100361"/>
            <a:ext cx="2776654" cy="73598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7" name="圖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31" y="180975"/>
            <a:ext cx="2167879" cy="28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8790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大標題文字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73" name="內文層級一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74" name="文字版面配置區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幻燈片編號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49EB-8C83-480A-A280-C922E2C2EC61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58288469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大標題文字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大標題文字</a:t>
            </a:r>
          </a:p>
        </p:txBody>
      </p:sp>
      <p:sp>
        <p:nvSpPr>
          <p:cNvPr id="83" name="圖片版面配置區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內文層級一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內文層級一</a:t>
            </a:r>
          </a:p>
          <a:p>
            <a:pPr lvl="1"/>
            <a:r>
              <a:t>內文層級二</a:t>
            </a:r>
          </a:p>
          <a:p>
            <a:pPr lvl="2"/>
            <a:r>
              <a:t>內文層級三</a:t>
            </a:r>
          </a:p>
          <a:p>
            <a:pPr lvl="3"/>
            <a:r>
              <a:t>內文層級四</a:t>
            </a:r>
          </a:p>
          <a:p>
            <a:pPr lvl="4"/>
            <a:r>
              <a:t>內文層級五</a:t>
            </a:r>
          </a:p>
        </p:txBody>
      </p:sp>
      <p:sp>
        <p:nvSpPr>
          <p:cNvPr id="5" name="幻燈片編號"/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A5CBEE-C59D-40BB-9A12-9F0BE2277049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53527177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圖片 1" descr="圖片 1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027" name="大標題文字"/>
          <p:cNvSpPr txBox="1"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>
                <a:sym typeface="Calibri Light" panose="020F0302020204030204" pitchFamily="34" charset="0"/>
              </a:rPr>
              <a:t>大標題文字</a:t>
            </a:r>
          </a:p>
        </p:txBody>
      </p:sp>
      <p:sp>
        <p:nvSpPr>
          <p:cNvPr id="1028" name="內文層級一…"/>
          <p:cNvSpPr txBox="1"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zh-TW" smtClean="0">
                <a:sym typeface="Calibri" panose="020F0502020204030204" pitchFamily="34" charset="0"/>
              </a:rPr>
              <a:t>內文層級一</a:t>
            </a:r>
          </a:p>
          <a:p>
            <a:pPr lvl="1"/>
            <a:r>
              <a:rPr lang="zh-TW" altLang="zh-TW" smtClean="0">
                <a:sym typeface="Calibri" panose="020F0502020204030204" pitchFamily="34" charset="0"/>
              </a:rPr>
              <a:t>內文層級二</a:t>
            </a:r>
          </a:p>
          <a:p>
            <a:pPr lvl="2"/>
            <a:r>
              <a:rPr lang="zh-TW" altLang="zh-TW" smtClean="0">
                <a:sym typeface="Calibri" panose="020F0502020204030204" pitchFamily="34" charset="0"/>
              </a:rPr>
              <a:t>內文層級三</a:t>
            </a:r>
          </a:p>
          <a:p>
            <a:pPr lvl="3"/>
            <a:r>
              <a:rPr lang="zh-TW" altLang="zh-TW" smtClean="0">
                <a:sym typeface="Calibri" panose="020F0502020204030204" pitchFamily="34" charset="0"/>
              </a:rPr>
              <a:t>內文層級四</a:t>
            </a:r>
          </a:p>
          <a:p>
            <a:pPr lvl="4"/>
            <a:r>
              <a:rPr lang="zh-TW" altLang="zh-TW" smtClean="0">
                <a:sym typeface="Calibri" panose="020F0502020204030204" pitchFamily="34" charset="0"/>
              </a:rPr>
              <a:t>內文層級五</a:t>
            </a:r>
          </a:p>
        </p:txBody>
      </p:sp>
      <p:sp>
        <p:nvSpPr>
          <p:cNvPr id="1029" name="幻燈片編號"/>
          <p:cNvSpPr txBox="1">
            <a:spLocks noGrp="1"/>
          </p:cNvSpPr>
          <p:nvPr>
            <p:ph type="sldNum" sz="quarter" idx="2"/>
          </p:nvPr>
        </p:nvSpPr>
        <p:spPr bwMode="auto">
          <a:xfrm>
            <a:off x="11090275" y="6403975"/>
            <a:ext cx="26352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none" lIns="45719" tIns="45720" rIns="45719" bIns="45720" numCol="1" anchor="ctr" anchorCtr="0" compatLnSpc="1">
            <a:prstTxWarp prst="textNoShape">
              <a:avLst/>
            </a:prstTxWarp>
            <a:spAutoFit/>
          </a:bodyPr>
          <a:lstStyle>
            <a:lvl1pPr algn="r" eaLnBrk="1">
              <a:defRPr sz="1200" smtClean="0">
                <a:solidFill>
                  <a:srgbClr val="888888"/>
                </a:solidFill>
                <a:ea typeface="新細明體" panose="02020500000000000000" pitchFamily="18" charset="-120"/>
              </a:defRPr>
            </a:lvl1pPr>
          </a:lstStyle>
          <a:p>
            <a:pPr>
              <a:defRPr/>
            </a:pPr>
            <a:fld id="{2494F54F-B0EB-4051-B232-0A979DEB1565}" type="slidenum">
              <a:rPr lang="zh-TW" altLang="zh-TW"/>
              <a:pPr>
                <a:defRPr/>
              </a:pPr>
              <a:t>‹#›</a:t>
            </a:fld>
            <a:endParaRPr lang="zh-TW" altLang="zh-TW"/>
          </a:p>
        </p:txBody>
      </p:sp>
      <p:sp>
        <p:nvSpPr>
          <p:cNvPr id="3" name="矩形 2"/>
          <p:cNvSpPr/>
          <p:nvPr userDrawn="1"/>
        </p:nvSpPr>
        <p:spPr>
          <a:xfrm>
            <a:off x="9199756" y="100361"/>
            <a:ext cx="2776654" cy="735980"/>
          </a:xfrm>
          <a:prstGeom prst="rect">
            <a:avLst/>
          </a:prstGeom>
          <a:solidFill>
            <a:schemeClr val="bg1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8531" y="180975"/>
            <a:ext cx="2167879" cy="28737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81" r:id="rId7"/>
    <p:sldLayoutId id="2147483768" r:id="rId8"/>
    <p:sldLayoutId id="2147483769" r:id="rId9"/>
    <p:sldLayoutId id="2147483782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5pPr>
      <a:lvl6pPr marL="0" marR="0" indent="4572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9144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13716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182880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23900" indent="-2667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233488" indent="-319088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7272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184400" indent="-355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SzPct val="100000"/>
        <a:buFont typeface="Arial" panose="020B0604020202020204" pitchFamily="34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標題版面配置區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2052" name="日期版面配置區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082BC3D3-F0C1-44C4-BB47-19E0ED38586B}" type="datetimeFigureOut">
              <a:rPr lang="zh-TW" altLang="en-US"/>
              <a:pPr>
                <a:defRPr/>
              </a:pPr>
              <a:t>2025/12/30</a:t>
            </a:fld>
            <a:endParaRPr lang="zh-TW" altLang="en-US"/>
          </a:p>
        </p:txBody>
      </p:sp>
      <p:sp>
        <p:nvSpPr>
          <p:cNvPr id="2053" name="頁尾版面配置區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2054" name="投影片編號版面配置區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2787F12-5D2D-4B46-BF9D-3E9909EF89E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新細明體" panose="02020500000000000000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投影片編號版面配置區 1"/>
          <p:cNvSpPr>
            <a:spLocks noGrp="1"/>
          </p:cNvSpPr>
          <p:nvPr>
            <p:ph type="sldNum" sz="quarter" idx="10"/>
          </p:nvPr>
        </p:nvSpPr>
        <p:spPr>
          <a:xfrm>
            <a:off x="12003088" y="6534150"/>
            <a:ext cx="188912" cy="269875"/>
          </a:xfrm>
          <a:noFill/>
        </p:spPr>
        <p:txBody>
          <a:bodyPr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fld id="{E7FFE0D0-2166-4E51-92DE-028F08433E09}" type="slidenum">
              <a:rPr lang="zh-TW" altLang="zh-TW" smtClean="0">
                <a:solidFill>
                  <a:srgbClr val="898989"/>
                </a:solidFill>
                <a:latin typeface="微軟正黑體" panose="020B0604030504040204" pitchFamily="34" charset="-120"/>
                <a:sym typeface="微軟正黑體" panose="020B0604030504040204" pitchFamily="34" charset="-120"/>
              </a:rPr>
              <a:pPr/>
              <a:t>1</a:t>
            </a:fld>
            <a:endParaRPr lang="zh-TW" altLang="zh-TW" smtClean="0">
              <a:solidFill>
                <a:srgbClr val="898989"/>
              </a:solidFill>
              <a:latin typeface="微軟正黑體" panose="020B0604030504040204" pitchFamily="34" charset="-120"/>
              <a:sym typeface="微軟正黑體" panose="020B0604030504040204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4342922" y="1214968"/>
            <a:ext cx="7550332" cy="1735858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ctr" fontAlgn="auto">
              <a:spcBef>
                <a:spcPts val="600"/>
              </a:spcBef>
              <a:spcAft>
                <a:spcPts val="0"/>
              </a:spcAft>
            </a:pPr>
            <a:r>
              <a:rPr lang="zh-TW" altLang="en-US" sz="4400" b="1" dirty="0">
                <a:solidFill>
                  <a:srgbClr val="FFC000"/>
                </a:solidFill>
                <a:latin typeface="王漢宗特圓體繁" panose="03000500000000000000" pitchFamily="66" charset="-122"/>
                <a:ea typeface="王漢宗特圓體繁" panose="03000500000000000000" pitchFamily="66" charset="-122"/>
                <a:cs typeface="+mn-cs"/>
                <a:sym typeface="Calibri"/>
              </a:rPr>
              <a:t>在孩子心中埋下誠實的種子</a:t>
            </a:r>
          </a:p>
          <a:p>
            <a:pPr algn="ctr" fontAlgn="auto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</a:pPr>
            <a:r>
              <a:rPr lang="zh-TW" altLang="en-US" sz="4400" b="1" dirty="0">
                <a:solidFill>
                  <a:srgbClr val="FFC000"/>
                </a:solidFill>
                <a:latin typeface="王漢宗特圓體繁" panose="03000500000000000000" pitchFamily="66" charset="-122"/>
                <a:ea typeface="王漢宗特圓體繁" panose="03000500000000000000" pitchFamily="66" charset="-122"/>
                <a:cs typeface="+mn-cs"/>
                <a:sym typeface="Calibri"/>
              </a:rPr>
              <a:t>建立正確</a:t>
            </a:r>
            <a:r>
              <a:rPr lang="zh-TW" altLang="en-US" sz="4400" b="1" dirty="0" smtClean="0">
                <a:solidFill>
                  <a:srgbClr val="FFC000"/>
                </a:solidFill>
                <a:latin typeface="王漢宗特圓體繁" panose="03000500000000000000" pitchFamily="66" charset="-122"/>
                <a:ea typeface="王漢宗特圓體繁" panose="03000500000000000000" pitchFamily="66" charset="-122"/>
                <a:cs typeface="+mn-cs"/>
                <a:sym typeface="Calibri"/>
              </a:rPr>
              <a:t>價值觀</a:t>
            </a:r>
            <a:endParaRPr lang="zh-TW" altLang="en-US" sz="4400" b="1" dirty="0">
              <a:solidFill>
                <a:srgbClr val="FFC000"/>
              </a:solidFill>
              <a:latin typeface="王漢宗特圓體繁" panose="03000500000000000000" pitchFamily="66" charset="-122"/>
              <a:ea typeface="王漢宗特圓體繁" panose="03000500000000000000" pitchFamily="66" charset="-122"/>
              <a:cs typeface="+mn-cs"/>
              <a:sym typeface="Calibri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9" t="6407" r="5161" b="7647"/>
          <a:stretch/>
        </p:blipFill>
        <p:spPr>
          <a:xfrm>
            <a:off x="7110663" y="4319338"/>
            <a:ext cx="2069432" cy="2009275"/>
          </a:xfrm>
          <a:prstGeom prst="rect">
            <a:avLst/>
          </a:prstGeom>
        </p:spPr>
      </p:pic>
      <p:grpSp>
        <p:nvGrpSpPr>
          <p:cNvPr id="4" name="群組 3"/>
          <p:cNvGrpSpPr/>
          <p:nvPr/>
        </p:nvGrpSpPr>
        <p:grpSpPr>
          <a:xfrm>
            <a:off x="6050855" y="3308680"/>
            <a:ext cx="4163745" cy="523220"/>
            <a:chOff x="5942571" y="3429000"/>
            <a:chExt cx="4163745" cy="523220"/>
          </a:xfrm>
        </p:grpSpPr>
        <p:sp>
          <p:nvSpPr>
            <p:cNvPr id="10" name="矩形 9"/>
            <p:cNvSpPr/>
            <p:nvPr/>
          </p:nvSpPr>
          <p:spPr>
            <a:xfrm>
              <a:off x="6722316" y="3709930"/>
              <a:ext cx="3384000" cy="216000"/>
            </a:xfrm>
            <a:prstGeom prst="rect">
              <a:avLst/>
            </a:prstGeom>
            <a:solidFill>
              <a:srgbClr val="FF9F9F">
                <a:alpha val="65000"/>
              </a:srgbClr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942571" y="3429000"/>
              <a:ext cx="413446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600"/>
                </a:spcBef>
                <a:spcAft>
                  <a:spcPts val="0"/>
                </a:spcAft>
              </a:pPr>
              <a:r>
                <a:rPr lang="zh-TW" altLang="en-US" sz="28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Calibri"/>
                </a:rPr>
                <a:t>歡迎學生們踴躍</a:t>
              </a:r>
              <a:r>
                <a:rPr lang="zh-TW" altLang="en-US" sz="2800" b="1" dirty="0" smtClean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Calibri"/>
                </a:rPr>
                <a:t>報名參加</a:t>
              </a:r>
              <a:endParaRPr lang="zh-TW" altLang="en-US" sz="2800" b="1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Calibri"/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0" y="0"/>
            <a:ext cx="3857625" cy="6858000"/>
            <a:chOff x="0" y="0"/>
            <a:chExt cx="3857625" cy="685800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3857625" cy="6858000"/>
            </a:xfrm>
            <a:prstGeom prst="rect">
              <a:avLst/>
            </a:prstGeom>
          </p:spPr>
        </p:pic>
        <p:sp>
          <p:nvSpPr>
            <p:cNvPr id="2" name="矩形 1"/>
            <p:cNvSpPr/>
            <p:nvPr/>
          </p:nvSpPr>
          <p:spPr>
            <a:xfrm>
              <a:off x="132347" y="6424863"/>
              <a:ext cx="1491916" cy="348916"/>
            </a:xfrm>
            <a:prstGeom prst="rect">
              <a:avLst/>
            </a:prstGeom>
            <a:solidFill>
              <a:srgbClr val="F5F1CC"/>
            </a:solidFill>
            <a:ln w="12700" cap="flat">
              <a:noFill/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zh-TW" alt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</p:grpSp>
      <p:grpSp>
        <p:nvGrpSpPr>
          <p:cNvPr id="11" name="群組 10"/>
          <p:cNvGrpSpPr/>
          <p:nvPr/>
        </p:nvGrpSpPr>
        <p:grpSpPr>
          <a:xfrm rot="2813929">
            <a:off x="9143760" y="4062261"/>
            <a:ext cx="382343" cy="480024"/>
            <a:chOff x="11179347" y="6029736"/>
            <a:chExt cx="382343" cy="480024"/>
          </a:xfrm>
        </p:grpSpPr>
        <p:sp>
          <p:nvSpPr>
            <p:cNvPr id="12" name="等腰三角形 11"/>
            <p:cNvSpPr/>
            <p:nvPr/>
          </p:nvSpPr>
          <p:spPr>
            <a:xfrm rot="19651647" flipV="1">
              <a:off x="11179347" y="6163843"/>
              <a:ext cx="198720" cy="34591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3" name="等腰三角形 12"/>
            <p:cNvSpPr/>
            <p:nvPr/>
          </p:nvSpPr>
          <p:spPr>
            <a:xfrm rot="643537" flipV="1">
              <a:off x="11328273" y="6029736"/>
              <a:ext cx="233417" cy="406315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821465" y="2599986"/>
            <a:ext cx="10559740" cy="1508105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400" b="1" dirty="0">
                <a:solidFill>
                  <a:srgbClr val="FFC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永</a:t>
            </a:r>
            <a:r>
              <a:rPr lang="zh-TW" altLang="en-US" sz="2400" b="1" dirty="0" smtClean="0">
                <a:solidFill>
                  <a:srgbClr val="FFC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慶慈善基金會自</a:t>
            </a:r>
            <a:r>
              <a:rPr lang="en-US" altLang="zh-TW" sz="2400" b="1" dirty="0" smtClean="0">
                <a:solidFill>
                  <a:srgbClr val="FFC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2023</a:t>
            </a:r>
            <a:r>
              <a:rPr lang="zh-TW" altLang="en-US" sz="2400" b="1" dirty="0" smtClean="0">
                <a:solidFill>
                  <a:srgbClr val="FFC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年起舉辦誠實徵文比賽</a:t>
            </a:r>
            <a:endParaRPr lang="en-US" altLang="zh-TW" sz="2400" b="1" dirty="0">
              <a:solidFill>
                <a:srgbClr val="FFC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400" b="1" dirty="0">
                <a:solidFill>
                  <a:srgbClr val="FFC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盼</a:t>
            </a:r>
            <a:r>
              <a:rPr lang="zh-TW" altLang="en-US" sz="2400" b="1" dirty="0" smtClean="0">
                <a:solidFill>
                  <a:srgbClr val="FFC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透過</a:t>
            </a:r>
            <a:r>
              <a:rPr lang="zh-TW" altLang="en-US" sz="2400" b="1" dirty="0">
                <a:solidFill>
                  <a:srgbClr val="FFC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徵文活動，讓孩子們反思誠實的意義，在孩子們心中種下誠實的</a:t>
            </a:r>
            <a:r>
              <a:rPr lang="zh-TW" altLang="en-US" sz="2400" b="1" dirty="0" smtClean="0">
                <a:solidFill>
                  <a:srgbClr val="FFC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種子。</a:t>
            </a:r>
            <a:endParaRPr lang="en-US" altLang="zh-TW" sz="2400" b="1" dirty="0" smtClean="0">
              <a:solidFill>
                <a:srgbClr val="FFC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400" b="1" dirty="0" smtClean="0">
                <a:solidFill>
                  <a:srgbClr val="FFC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讓</a:t>
            </a:r>
            <a:r>
              <a:rPr lang="zh-TW" altLang="en-US" sz="2400" b="1" dirty="0">
                <a:solidFill>
                  <a:srgbClr val="FFC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誠實的因子，陪著同學們一起萌芽、成長與茁壯。</a:t>
            </a:r>
          </a:p>
        </p:txBody>
      </p:sp>
      <p:sp>
        <p:nvSpPr>
          <p:cNvPr id="13" name="標題 1"/>
          <p:cNvSpPr txBox="1">
            <a:spLocks/>
          </p:cNvSpPr>
          <p:nvPr/>
        </p:nvSpPr>
        <p:spPr>
          <a:xfrm>
            <a:off x="1417422" y="962025"/>
            <a:ext cx="9367827" cy="1413309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  <a:ea typeface="新細明體" panose="02020500000000000000" pitchFamily="18" charset="-120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誠實</a:t>
            </a:r>
            <a:r>
              <a:rPr lang="zh-TW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是品德</a:t>
            </a:r>
            <a:r>
              <a:rPr lang="zh-TW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教育中重要的一</a:t>
            </a:r>
            <a:r>
              <a:rPr lang="zh-TW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環</a:t>
            </a:r>
            <a:endParaRPr lang="zh-TW" altLang="en-US" sz="2200" b="1" dirty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然而</a:t>
            </a:r>
            <a:r>
              <a:rPr lang="zh-TW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誠實不是</a:t>
            </a:r>
            <a:r>
              <a:rPr lang="zh-TW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一件容易實踐的事，尤其當擔心會受到處罰、責罵</a:t>
            </a:r>
            <a:r>
              <a:rPr lang="zh-TW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、</a:t>
            </a:r>
            <a:endParaRPr lang="en-US" altLang="zh-TW" sz="2200" b="1" dirty="0" smtClean="0"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zh-TW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或是</a:t>
            </a:r>
            <a:r>
              <a:rPr lang="zh-TW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牽扯到利益時， 誠實往往成為心中的糾結。</a:t>
            </a:r>
            <a:endParaRPr lang="zh-TW" altLang="en-US" sz="2200" b="1" dirty="0">
              <a:effectLst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-5087" y="4642385"/>
            <a:ext cx="12206678" cy="1720800"/>
            <a:chOff x="-5087" y="4642385"/>
            <a:chExt cx="12206678" cy="1720800"/>
          </a:xfrm>
        </p:grpSpPr>
        <p:grpSp>
          <p:nvGrpSpPr>
            <p:cNvPr id="2" name="群組 1"/>
            <p:cNvGrpSpPr/>
            <p:nvPr/>
          </p:nvGrpSpPr>
          <p:grpSpPr>
            <a:xfrm>
              <a:off x="-5087" y="4642385"/>
              <a:ext cx="9151664" cy="1720800"/>
              <a:chOff x="-5087" y="4642385"/>
              <a:chExt cx="9151664" cy="1720800"/>
            </a:xfrm>
          </p:grpSpPr>
          <p:pic>
            <p:nvPicPr>
              <p:cNvPr id="32772" name="圖片 2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087" y="4642385"/>
                <a:ext cx="3060101" cy="172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3" name="圖片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1236" y="4642385"/>
                <a:ext cx="3060100" cy="172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74" name="圖片 8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87558" y="4642385"/>
                <a:ext cx="3059019" cy="1720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6577" y="4642385"/>
              <a:ext cx="3055014" cy="1718445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橢圓 28"/>
          <p:cNvSpPr>
            <a:spLocks noChangeArrowheads="1"/>
          </p:cNvSpPr>
          <p:nvPr/>
        </p:nvSpPr>
        <p:spPr bwMode="auto">
          <a:xfrm>
            <a:off x="10392582" y="2611657"/>
            <a:ext cx="941165" cy="941165"/>
          </a:xfrm>
          <a:prstGeom prst="ellipse">
            <a:avLst/>
          </a:prstGeom>
          <a:solidFill>
            <a:srgbClr val="FFE1E1">
              <a:alpha val="4274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 anchor="ctr"/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/>
            <a:endParaRPr lang="zh-TW" altLang="zh-TW" sz="2000">
              <a:solidFill>
                <a:srgbClr val="FFFFFF"/>
              </a:solidFill>
              <a:ea typeface="新細明體" panose="02020500000000000000" pitchFamily="18" charset="-120"/>
            </a:endParaRPr>
          </a:p>
        </p:txBody>
      </p:sp>
      <p:grpSp>
        <p:nvGrpSpPr>
          <p:cNvPr id="7" name="群組 6"/>
          <p:cNvGrpSpPr/>
          <p:nvPr/>
        </p:nvGrpSpPr>
        <p:grpSpPr>
          <a:xfrm>
            <a:off x="8104437" y="2279082"/>
            <a:ext cx="3425983" cy="1860784"/>
            <a:chOff x="6107702" y="3829601"/>
            <a:chExt cx="2986088" cy="1860784"/>
          </a:xfrm>
        </p:grpSpPr>
        <p:sp>
          <p:nvSpPr>
            <p:cNvPr id="20487" name="Google Shape;1653;p68"/>
            <p:cNvSpPr txBox="1">
              <a:spLocks noChangeArrowheads="1"/>
            </p:cNvSpPr>
            <p:nvPr/>
          </p:nvSpPr>
          <p:spPr bwMode="auto">
            <a:xfrm>
              <a:off x="6644277" y="5136419"/>
              <a:ext cx="2449513" cy="55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91424" tIns="91424" rIns="91424" bIns="91424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zh-TW" altLang="en-US" sz="24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作品</a:t>
              </a:r>
              <a:r>
                <a:rPr lang="zh-TW" altLang="zh-TW" sz="24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投稿</a:t>
              </a:r>
              <a:endParaRPr lang="zh-TW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00" name="Google Shape;1654;p68"/>
            <p:cNvSpPr txBox="1">
              <a:spLocks noChangeArrowheads="1"/>
            </p:cNvSpPr>
            <p:nvPr/>
          </p:nvSpPr>
          <p:spPr bwMode="auto">
            <a:xfrm>
              <a:off x="6107702" y="3829601"/>
              <a:ext cx="2709726" cy="1446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wrap="square" lIns="91424" tIns="91424" rIns="91424" bIns="91424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zh-TW" altLang="zh-TW" sz="54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1</a:t>
              </a:r>
              <a:r>
                <a:rPr lang="en-US" altLang="zh-TW" sz="54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8</a:t>
              </a:r>
              <a:r>
                <a:rPr lang="zh-TW" altLang="zh-TW" sz="54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,</a:t>
              </a:r>
              <a:r>
                <a:rPr lang="en-US" altLang="zh-TW" sz="54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766</a:t>
              </a:r>
              <a:r>
                <a:rPr lang="zh-TW" altLang="en-US" sz="28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件</a:t>
              </a:r>
              <a:endParaRPr lang="zh-TW" altLang="zh-TW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4567840" y="2701659"/>
            <a:ext cx="2701698" cy="1763967"/>
            <a:chOff x="2419940" y="4260489"/>
            <a:chExt cx="2701698" cy="1763967"/>
          </a:xfrm>
        </p:grpSpPr>
        <p:sp>
          <p:nvSpPr>
            <p:cNvPr id="20483" name="橢圓 27"/>
            <p:cNvSpPr>
              <a:spLocks noChangeArrowheads="1"/>
            </p:cNvSpPr>
            <p:nvPr/>
          </p:nvSpPr>
          <p:spPr bwMode="auto">
            <a:xfrm>
              <a:off x="2971201" y="4517738"/>
              <a:ext cx="1506718" cy="1506718"/>
            </a:xfrm>
            <a:prstGeom prst="ellipse">
              <a:avLst/>
            </a:prstGeom>
            <a:solidFill>
              <a:srgbClr val="FFE1E1">
                <a:alpha val="43137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endParaRPr lang="zh-TW" altLang="zh-TW" sz="2000">
                <a:solidFill>
                  <a:srgbClr val="FFFFFF"/>
                </a:solidFill>
                <a:ea typeface="新細明體" panose="02020500000000000000" pitchFamily="18" charset="-120"/>
              </a:endParaRPr>
            </a:p>
          </p:txBody>
        </p:sp>
        <p:sp>
          <p:nvSpPr>
            <p:cNvPr id="20489" name="Google Shape;1655;p68"/>
            <p:cNvSpPr txBox="1">
              <a:spLocks noChangeArrowheads="1"/>
            </p:cNvSpPr>
            <p:nvPr/>
          </p:nvSpPr>
          <p:spPr bwMode="auto">
            <a:xfrm>
              <a:off x="2672126" y="5136419"/>
              <a:ext cx="2449512" cy="55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91424" tIns="91424" rIns="91424" bIns="91424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zh-TW" altLang="zh-TW" sz="2400" b="1" dirty="0" smtClean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學校參與</a:t>
              </a:r>
              <a:endParaRPr lang="zh-TW" altLang="zh-TW" sz="24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202" name="Google Shape;1656;p68"/>
            <p:cNvSpPr txBox="1">
              <a:spLocks noChangeArrowheads="1"/>
            </p:cNvSpPr>
            <p:nvPr/>
          </p:nvSpPr>
          <p:spPr bwMode="auto">
            <a:xfrm>
              <a:off x="2419940" y="4260489"/>
              <a:ext cx="2449512" cy="1015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91424" tIns="91424" rIns="91424" bIns="91424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/>
              <a:r>
                <a:rPr lang="en-US" altLang="zh-TW" sz="5400" b="1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700+</a:t>
              </a:r>
              <a:endParaRPr lang="zh-TW" altLang="zh-TW" sz="28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</p:grpSp>
      <p:sp>
        <p:nvSpPr>
          <p:cNvPr id="20496" name="矩形 24"/>
          <p:cNvSpPr txBox="1">
            <a:spLocks noChangeArrowheads="1"/>
          </p:cNvSpPr>
          <p:nvPr/>
        </p:nvSpPr>
        <p:spPr bwMode="auto">
          <a:xfrm>
            <a:off x="266700" y="312738"/>
            <a:ext cx="376237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zh-TW" altLang="zh-TW" sz="32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第二屆比賽重要成果</a:t>
            </a:r>
          </a:p>
        </p:txBody>
      </p:sp>
      <p:sp>
        <p:nvSpPr>
          <p:cNvPr id="20498" name="兩屆比賽逾8500件作品投稿"/>
          <p:cNvSpPr txBox="1">
            <a:spLocks noChangeArrowheads="1"/>
          </p:cNvSpPr>
          <p:nvPr/>
        </p:nvSpPr>
        <p:spPr bwMode="auto">
          <a:xfrm>
            <a:off x="5646738" y="398463"/>
            <a:ext cx="92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endParaRPr lang="zh-TW" altLang="zh-TW">
              <a:ea typeface="新細明體" panose="02020500000000000000" pitchFamily="18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1404" y="1355331"/>
            <a:ext cx="1135579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SzPct val="89000"/>
              <a:buFont typeface="Wingdings" panose="05000000000000000000" pitchFamily="2" charset="2"/>
              <a:buChar char="Ø"/>
              <a:defRPr/>
            </a:pPr>
            <a:r>
              <a:rPr lang="en-US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2023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年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在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雙北舉辦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第一屆比賽，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至今已拓展到</a:t>
            </a:r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北</a:t>
            </a:r>
            <a:r>
              <a:rPr lang="zh-TW" altLang="en-US" sz="2400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、中、</a:t>
            </a:r>
            <a:r>
              <a:rPr lang="zh-TW" altLang="en-US" sz="2400" b="1" dirty="0" smtClean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南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共六大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區域</a:t>
            </a:r>
            <a:endParaRPr lang="en-US" altLang="zh-TW" sz="24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342900" indent="-342900">
              <a:spcBef>
                <a:spcPts val="1500"/>
              </a:spcBef>
              <a:buSzPct val="89000"/>
              <a:buFont typeface="Wingdings" panose="05000000000000000000" pitchFamily="2" charset="2"/>
              <a:buChar char="Ø"/>
              <a:defRPr/>
            </a:pP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三年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來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共有超過</a:t>
            </a:r>
            <a:r>
              <a:rPr lang="en-US" altLang="zh-TW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700</a:t>
            </a:r>
            <a:r>
              <a:rPr lang="zh-TW" altLang="en-US" sz="2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所學校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參與、逾</a:t>
            </a:r>
            <a:r>
              <a:rPr lang="en-US" altLang="zh-TW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1.8</a:t>
            </a:r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萬件作品投稿。</a:t>
            </a:r>
            <a:endParaRPr lang="en-US" altLang="zh-TW" sz="24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0" name="圓角矩形 29"/>
          <p:cNvSpPr/>
          <p:nvPr/>
        </p:nvSpPr>
        <p:spPr>
          <a:xfrm>
            <a:off x="127001" y="511606"/>
            <a:ext cx="3352800" cy="69246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6000" tIns="0" rIns="0" bIns="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rPr>
              <a:t>歷年成果</a:t>
            </a:r>
            <a:endParaRPr lang="zh-TW" altLang="en-US" sz="3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  <a:sym typeface="Calibri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1047856" y="2410323"/>
            <a:ext cx="1775794" cy="1740088"/>
            <a:chOff x="810995" y="2417479"/>
            <a:chExt cx="1775794" cy="1740088"/>
          </a:xfrm>
        </p:grpSpPr>
        <p:grpSp>
          <p:nvGrpSpPr>
            <p:cNvPr id="4" name="群組 3"/>
            <p:cNvGrpSpPr/>
            <p:nvPr/>
          </p:nvGrpSpPr>
          <p:grpSpPr>
            <a:xfrm>
              <a:off x="810995" y="2417479"/>
              <a:ext cx="1775794" cy="1458012"/>
              <a:chOff x="8772525" y="1763857"/>
              <a:chExt cx="1775794" cy="1458012"/>
            </a:xfrm>
          </p:grpSpPr>
          <p:sp>
            <p:nvSpPr>
              <p:cNvPr id="20482" name="橢圓 28"/>
              <p:cNvSpPr>
                <a:spLocks noChangeArrowheads="1"/>
              </p:cNvSpPr>
              <p:nvPr/>
            </p:nvSpPr>
            <p:spPr bwMode="auto">
              <a:xfrm>
                <a:off x="8867670" y="1763857"/>
                <a:ext cx="1458012" cy="1458012"/>
              </a:xfrm>
              <a:prstGeom prst="ellipse">
                <a:avLst/>
              </a:prstGeom>
              <a:solidFill>
                <a:srgbClr val="FFE1E1">
                  <a:alpha val="4274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rIns="45719"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/>
                <a:endParaRPr lang="zh-TW" altLang="zh-TW" sz="2000">
                  <a:solidFill>
                    <a:srgbClr val="FFFFFF"/>
                  </a:solidFill>
                  <a:ea typeface="新細明體" panose="02020500000000000000" pitchFamily="18" charset="-120"/>
                </a:endParaRPr>
              </a:p>
            </p:txBody>
          </p:sp>
          <p:sp>
            <p:nvSpPr>
              <p:cNvPr id="24" name="Google Shape;1654;p68"/>
              <p:cNvSpPr txBox="1">
                <a:spLocks noChangeArrowheads="1"/>
              </p:cNvSpPr>
              <p:nvPr/>
            </p:nvSpPr>
            <p:spPr bwMode="auto">
              <a:xfrm>
                <a:off x="8772525" y="1996503"/>
                <a:ext cx="1775794" cy="1107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wrap="square" lIns="91424" tIns="91424" rIns="91424" bIns="91424" anchor="b">
                <a:spAutoFit/>
              </a:bodyPr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algn="ctr"/>
                <a:r>
                  <a:rPr lang="en-US" altLang="zh-TW" sz="6000" b="1" dirty="0" smtClean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6</a:t>
                </a:r>
                <a:r>
                  <a:rPr lang="zh-TW" altLang="en-US" sz="2800" b="1" dirty="0" smtClean="0">
                    <a:solidFill>
                      <a:srgbClr val="FF0000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sym typeface="Microsoft YaHei" panose="020B0503020204020204" pitchFamily="34" charset="-122"/>
                  </a:rPr>
                  <a:t>大</a:t>
                </a:r>
                <a:endParaRPr lang="zh-TW" altLang="zh-TW" sz="2800" b="1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1518820" y="3695902"/>
              <a:ext cx="80021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b="1" dirty="0">
                  <a:solidFill>
                    <a:schemeClr val="tx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賽區</a:t>
              </a:r>
              <a:endParaRPr lang="zh-TW" alt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806116" y="4619205"/>
            <a:ext cx="10635949" cy="2153398"/>
            <a:chOff x="806116" y="4619205"/>
            <a:chExt cx="10635949" cy="2153398"/>
          </a:xfrm>
        </p:grpSpPr>
        <p:pic>
          <p:nvPicPr>
            <p:cNvPr id="32" name="圖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94" t="20277" r="13094" b="7368"/>
            <a:stretch>
              <a:fillRect/>
            </a:stretch>
          </p:blipFill>
          <p:spPr bwMode="auto">
            <a:xfrm>
              <a:off x="7963293" y="4627485"/>
              <a:ext cx="3478772" cy="2145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468" y="4619205"/>
              <a:ext cx="3215011" cy="2144011"/>
            </a:xfrm>
            <a:prstGeom prst="rect">
              <a:avLst/>
            </a:prstGeom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16" y="4619205"/>
              <a:ext cx="3214539" cy="21440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8436484" y="1742680"/>
            <a:ext cx="38106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台北、新北、竹苗、中區、台南、高雄</a:t>
            </a:r>
            <a:r>
              <a:rPr lang="en-US" altLang="zh-TW" sz="1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4934464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8283" y="189495"/>
            <a:ext cx="11923295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TW" altLang="en-US" sz="22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永慶誠實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徵文比賽</a:t>
            </a:r>
            <a:r>
              <a:rPr lang="zh-TW" altLang="en-US" sz="22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獲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政府支持與肯定</a:t>
            </a:r>
            <a:r>
              <a:rPr lang="zh-TW" altLang="en-US" sz="22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！</a:t>
            </a:r>
            <a:endParaRPr lang="en-US" altLang="zh-TW" sz="2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2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包括新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北市長侯友宜</a:t>
            </a:r>
            <a:r>
              <a:rPr lang="zh-TW" altLang="en-US" sz="22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、台北市副市長林奕華</a:t>
            </a:r>
            <a:r>
              <a:rPr lang="zh-TW" altLang="en-US" sz="22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、台中市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教育局副局長賴緣</a:t>
            </a:r>
            <a:r>
              <a:rPr lang="zh-TW" altLang="en-US" sz="22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如</a:t>
            </a:r>
            <a:r>
              <a:rPr lang="zh-TW" altLang="en-US" sz="22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</a:t>
            </a:r>
            <a:endParaRPr lang="en-US" altLang="zh-TW" sz="22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2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高雄市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政府秘書長郭添貴</a:t>
            </a:r>
            <a:r>
              <a:rPr lang="zh-TW" altLang="en-US" sz="22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、台南市</a:t>
            </a:r>
            <a:r>
              <a:rPr lang="zh-TW" altLang="en-US" sz="22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政府副秘書長殷世熙等人均</a:t>
            </a:r>
            <a:r>
              <a:rPr lang="zh-TW" altLang="en-US" sz="2200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出席頒獎</a:t>
            </a:r>
            <a:r>
              <a:rPr lang="zh-TW" altLang="en-US" sz="22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典禮</a:t>
            </a:r>
            <a:endParaRPr lang="en-US" altLang="zh-TW" sz="2200" dirty="0" smtClean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algn="ctr">
              <a:lnSpc>
                <a:spcPct val="120000"/>
              </a:lnSpc>
            </a:pPr>
            <a:r>
              <a:rPr lang="zh-TW" altLang="en-US" sz="2200" dirty="0" smtClean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歷年來亦獲各媒體多篇幅報導</a:t>
            </a:r>
            <a:endParaRPr lang="en-US" altLang="zh-TW" sz="2200" dirty="0">
              <a:solidFill>
                <a:schemeClr val="tx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179" y="2135925"/>
            <a:ext cx="4019248" cy="2232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87" y="2135925"/>
            <a:ext cx="3985714" cy="2232000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 rotWithShape="1">
          <a:blip r:embed="rId5"/>
          <a:srcRect t="2254" r="7196" b="1900"/>
          <a:stretch/>
        </p:blipFill>
        <p:spPr>
          <a:xfrm>
            <a:off x="4181359" y="4463717"/>
            <a:ext cx="4034030" cy="2334127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8"/>
          <a:stretch/>
        </p:blipFill>
        <p:spPr>
          <a:xfrm>
            <a:off x="8271705" y="2135925"/>
            <a:ext cx="3858602" cy="2232000"/>
          </a:xfrm>
          <a:prstGeom prst="rect">
            <a:avLst/>
          </a:prstGeom>
        </p:spPr>
      </p:pic>
      <p:sp>
        <p:nvSpPr>
          <p:cNvPr id="20" name="Google Shape;1853;p48"/>
          <p:cNvSpPr/>
          <p:nvPr/>
        </p:nvSpPr>
        <p:spPr>
          <a:xfrm>
            <a:off x="519113" y="1944323"/>
            <a:ext cx="111331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txBody>
          <a:bodyPr lIns="45719" rIns="45719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cs typeface="+mn-cs"/>
              <a:sym typeface="Calibri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283" y="4605786"/>
            <a:ext cx="3995740" cy="2049989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 rotWithShape="1">
          <a:blip r:embed="rId8"/>
          <a:srcRect l="2062" r="2389"/>
          <a:stretch/>
        </p:blipFill>
        <p:spPr>
          <a:xfrm>
            <a:off x="8292725" y="4586780"/>
            <a:ext cx="3847078" cy="208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246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圓角矩形 171"/>
          <p:cNvSpPr/>
          <p:nvPr/>
        </p:nvSpPr>
        <p:spPr>
          <a:xfrm>
            <a:off x="127001" y="511607"/>
            <a:ext cx="3352800" cy="69246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6000" tIns="0" rIns="0" bIns="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rPr>
              <a:t>頒獎典禮花絮</a:t>
            </a:r>
            <a:endParaRPr lang="zh-TW" altLang="en-US" sz="3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  <a:sym typeface="Calibri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32" y="4153339"/>
            <a:ext cx="3939965" cy="262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3" y="1434512"/>
            <a:ext cx="3942001" cy="2628000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92" t="10593" r="12665" b="6857"/>
          <a:stretch/>
        </p:blipFill>
        <p:spPr>
          <a:xfrm>
            <a:off x="8291383" y="1434512"/>
            <a:ext cx="3650431" cy="2628000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973" y="4153339"/>
            <a:ext cx="3942000" cy="2628000"/>
          </a:xfrm>
          <a:prstGeom prst="rect">
            <a:avLst/>
          </a:prstGeom>
        </p:spPr>
      </p:pic>
      <p:pic>
        <p:nvPicPr>
          <p:cNvPr id="2" name="圖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3946" y="1434512"/>
            <a:ext cx="3944465" cy="2628000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456" y="4153339"/>
            <a:ext cx="3941999" cy="262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711982" y="627008"/>
            <a:ext cx="8186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打造高規格頒獎典禮，肯定學生的優秀表現，創造榮耀回憶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7483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矩形 5"/>
          <p:cNvSpPr txBox="1">
            <a:spLocks noChangeArrowheads="1"/>
          </p:cNvSpPr>
          <p:nvPr/>
        </p:nvSpPr>
        <p:spPr bwMode="auto">
          <a:xfrm>
            <a:off x="412750" y="322263"/>
            <a:ext cx="18764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zh-TW" altLang="zh-TW" sz="32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活動特色</a:t>
            </a:r>
          </a:p>
        </p:txBody>
      </p:sp>
      <p:sp>
        <p:nvSpPr>
          <p:cNvPr id="276" name="Google Shape;1853;p48"/>
          <p:cNvSpPr/>
          <p:nvPr/>
        </p:nvSpPr>
        <p:spPr>
          <a:xfrm>
            <a:off x="519113" y="3051224"/>
            <a:ext cx="1113313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txBody>
          <a:bodyPr lIns="45719" rIns="45719"/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kern="0">
              <a:latin typeface="+mn-lt"/>
              <a:cs typeface="+mn-cs"/>
              <a:sym typeface="Calibri"/>
            </a:endParaRPr>
          </a:p>
        </p:txBody>
      </p:sp>
      <p:grpSp>
        <p:nvGrpSpPr>
          <p:cNvPr id="4" name="群組 3"/>
          <p:cNvGrpSpPr>
            <a:grpSpLocks/>
          </p:cNvGrpSpPr>
          <p:nvPr/>
        </p:nvGrpSpPr>
        <p:grpSpPr bwMode="auto">
          <a:xfrm>
            <a:off x="981075" y="1676449"/>
            <a:ext cx="2592388" cy="4404982"/>
            <a:chOff x="981306" y="1388323"/>
            <a:chExt cx="2592002" cy="4405549"/>
          </a:xfrm>
        </p:grpSpPr>
        <p:sp>
          <p:nvSpPr>
            <p:cNvPr id="38939" name="Google Shape;1791;p48"/>
            <p:cNvSpPr txBox="1">
              <a:spLocks noChangeArrowheads="1"/>
            </p:cNvSpPr>
            <p:nvPr/>
          </p:nvSpPr>
          <p:spPr bwMode="auto">
            <a:xfrm>
              <a:off x="1388556" y="2719768"/>
              <a:ext cx="1777502" cy="6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91424" tIns="91424" rIns="91424" bIns="91424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/>
              <a:r>
                <a:rPr lang="zh-TW" altLang="zh-TW" sz="2800" b="1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具公信力</a:t>
              </a:r>
            </a:p>
          </p:txBody>
        </p:sp>
        <p:sp>
          <p:nvSpPr>
            <p:cNvPr id="38940" name="Google Shape;1792;p48"/>
            <p:cNvSpPr txBox="1">
              <a:spLocks noChangeArrowheads="1"/>
            </p:cNvSpPr>
            <p:nvPr/>
          </p:nvSpPr>
          <p:spPr bwMode="auto">
            <a:xfrm>
              <a:off x="981306" y="3408329"/>
              <a:ext cx="2592002" cy="2385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91424" tIns="91424" rIns="91424" bIns="91424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just" eaLnBrk="1">
                <a:lnSpc>
                  <a:spcPct val="130000"/>
                </a:lnSpc>
              </a:pPr>
              <a:r>
                <a:rPr lang="zh-TW" altLang="zh-TW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由形象良好的指標性媒體</a:t>
              </a:r>
              <a:r>
                <a:rPr lang="zh-TW" altLang="zh-TW" sz="2000" b="1" u="sng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《聯合報系》</a:t>
              </a:r>
              <a:r>
                <a:rPr lang="zh-TW" altLang="zh-TW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執行。聯合報長期與眾多國中小與作文班合作，舉辦作文比賽，執行經驗豐富，徵件規模大。</a:t>
              </a:r>
            </a:p>
          </p:txBody>
        </p:sp>
        <p:grpSp>
          <p:nvGrpSpPr>
            <p:cNvPr id="38941" name="群組 108"/>
            <p:cNvGrpSpPr>
              <a:grpSpLocks/>
            </p:cNvGrpSpPr>
            <p:nvPr/>
          </p:nvGrpSpPr>
          <p:grpSpPr bwMode="auto">
            <a:xfrm>
              <a:off x="1665307" y="1388323"/>
              <a:ext cx="1224001" cy="1224001"/>
              <a:chOff x="0" y="0"/>
              <a:chExt cx="1223999" cy="1223999"/>
            </a:xfrm>
          </p:grpSpPr>
          <p:sp>
            <p:nvSpPr>
              <p:cNvPr id="38943" name="Google Shape;1799;p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24000" cy="1224000"/>
              </a:xfrm>
              <a:prstGeom prst="ellipse">
                <a:avLst/>
              </a:prstGeom>
              <a:solidFill>
                <a:srgbClr val="F9F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eaLnBrk="1"/>
                <a:endParaRPr lang="zh-TW" altLang="zh-TW" sz="1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8944" name="Google Shape;1803;p48"/>
              <p:cNvGrpSpPr>
                <a:grpSpLocks/>
              </p:cNvGrpSpPr>
              <p:nvPr/>
            </p:nvGrpSpPr>
            <p:grpSpPr bwMode="auto">
              <a:xfrm>
                <a:off x="341746" y="355758"/>
                <a:ext cx="536787" cy="512449"/>
                <a:chOff x="0" y="0"/>
                <a:chExt cx="536785" cy="512448"/>
              </a:xfrm>
            </p:grpSpPr>
            <p:sp>
              <p:nvSpPr>
                <p:cNvPr id="38945" name="Google Shape;1804;p48"/>
                <p:cNvSpPr>
                  <a:spLocks/>
                </p:cNvSpPr>
                <p:nvPr/>
              </p:nvSpPr>
              <p:spPr bwMode="auto">
                <a:xfrm>
                  <a:off x="8756" y="225500"/>
                  <a:ext cx="148400" cy="278228"/>
                </a:xfrm>
                <a:custGeom>
                  <a:avLst/>
                  <a:gdLst>
                    <a:gd name="T0" fmla="*/ 3502384 w 21600"/>
                    <a:gd name="T1" fmla="*/ 23081550 h 21600"/>
                    <a:gd name="T2" fmla="*/ 3502384 w 21600"/>
                    <a:gd name="T3" fmla="*/ 23081550 h 21600"/>
                    <a:gd name="T4" fmla="*/ 3502384 w 21600"/>
                    <a:gd name="T5" fmla="*/ 23081550 h 21600"/>
                    <a:gd name="T6" fmla="*/ 3502384 w 21600"/>
                    <a:gd name="T7" fmla="*/ 23081550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693" y="0"/>
                      </a:moveTo>
                      <a:cubicBezTo>
                        <a:pt x="1200" y="0"/>
                        <a:pt x="0" y="652"/>
                        <a:pt x="0" y="1448"/>
                      </a:cubicBezTo>
                      <a:lnTo>
                        <a:pt x="0" y="20161"/>
                      </a:lnTo>
                      <a:cubicBezTo>
                        <a:pt x="0" y="20957"/>
                        <a:pt x="1200" y="21600"/>
                        <a:pt x="2693" y="21600"/>
                      </a:cubicBezTo>
                      <a:lnTo>
                        <a:pt x="18891" y="21600"/>
                      </a:lnTo>
                      <a:cubicBezTo>
                        <a:pt x="20384" y="21600"/>
                        <a:pt x="21584" y="20957"/>
                        <a:pt x="21600" y="20161"/>
                      </a:cubicBezTo>
                      <a:lnTo>
                        <a:pt x="21600" y="1448"/>
                      </a:lnTo>
                      <a:cubicBezTo>
                        <a:pt x="21600" y="652"/>
                        <a:pt x="20384" y="0"/>
                        <a:pt x="18891" y="0"/>
                      </a:cubicBezTo>
                      <a:lnTo>
                        <a:pt x="2693" y="0"/>
                      </a:lnTo>
                      <a:close/>
                    </a:path>
                  </a:pathLst>
                </a:custGeom>
                <a:solidFill>
                  <a:srgbClr val="F59E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46" name="Google Shape;1805;p48"/>
                <p:cNvSpPr>
                  <a:spLocks/>
                </p:cNvSpPr>
                <p:nvPr/>
              </p:nvSpPr>
              <p:spPr bwMode="auto">
                <a:xfrm>
                  <a:off x="8611" y="225500"/>
                  <a:ext cx="55647" cy="278228"/>
                </a:xfrm>
                <a:custGeom>
                  <a:avLst/>
                  <a:gdLst>
                    <a:gd name="T0" fmla="*/ 184671 w 21600"/>
                    <a:gd name="T1" fmla="*/ 23081550 h 21600"/>
                    <a:gd name="T2" fmla="*/ 184671 w 21600"/>
                    <a:gd name="T3" fmla="*/ 23081550 h 21600"/>
                    <a:gd name="T4" fmla="*/ 184671 w 21600"/>
                    <a:gd name="T5" fmla="*/ 23081550 h 21600"/>
                    <a:gd name="T6" fmla="*/ 184671 w 21600"/>
                    <a:gd name="T7" fmla="*/ 23081550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7238" y="0"/>
                      </a:moveTo>
                      <a:cubicBezTo>
                        <a:pt x="3258" y="0"/>
                        <a:pt x="0" y="652"/>
                        <a:pt x="0" y="1448"/>
                      </a:cubicBezTo>
                      <a:lnTo>
                        <a:pt x="0" y="20161"/>
                      </a:lnTo>
                      <a:cubicBezTo>
                        <a:pt x="0" y="20957"/>
                        <a:pt x="3258" y="21600"/>
                        <a:pt x="7238" y="21600"/>
                      </a:cubicBezTo>
                      <a:lnTo>
                        <a:pt x="21600" y="21600"/>
                      </a:lnTo>
                      <a:cubicBezTo>
                        <a:pt x="17620" y="21600"/>
                        <a:pt x="14419" y="20957"/>
                        <a:pt x="14419" y="20161"/>
                      </a:cubicBezTo>
                      <a:lnTo>
                        <a:pt x="14419" y="1448"/>
                      </a:lnTo>
                      <a:cubicBezTo>
                        <a:pt x="14419" y="652"/>
                        <a:pt x="17620" y="0"/>
                        <a:pt x="21600" y="0"/>
                      </a:cubicBezTo>
                      <a:lnTo>
                        <a:pt x="7238" y="0"/>
                      </a:lnTo>
                      <a:close/>
                    </a:path>
                  </a:pathLst>
                </a:custGeom>
                <a:solidFill>
                  <a:srgbClr val="F59EB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47" name="Google Shape;1806;p48"/>
                <p:cNvSpPr>
                  <a:spLocks/>
                </p:cNvSpPr>
                <p:nvPr/>
              </p:nvSpPr>
              <p:spPr bwMode="auto">
                <a:xfrm>
                  <a:off x="157047" y="8721"/>
                  <a:ext cx="370887" cy="467240"/>
                </a:xfrm>
                <a:custGeom>
                  <a:avLst/>
                  <a:gdLst>
                    <a:gd name="T0" fmla="*/ 55220696 w 21493"/>
                    <a:gd name="T1" fmla="*/ 109315708 h 21600"/>
                    <a:gd name="T2" fmla="*/ 55220696 w 21493"/>
                    <a:gd name="T3" fmla="*/ 109315708 h 21600"/>
                    <a:gd name="T4" fmla="*/ 55220696 w 21493"/>
                    <a:gd name="T5" fmla="*/ 109315708 h 21600"/>
                    <a:gd name="T6" fmla="*/ 55220696 w 21493"/>
                    <a:gd name="T7" fmla="*/ 109315708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493" h="21600" extrusionOk="0">
                      <a:moveTo>
                        <a:pt x="7443" y="0"/>
                      </a:moveTo>
                      <a:cubicBezTo>
                        <a:pt x="6578" y="0"/>
                        <a:pt x="5912" y="160"/>
                        <a:pt x="5912" y="160"/>
                      </a:cubicBezTo>
                      <a:lnTo>
                        <a:pt x="5912" y="5739"/>
                      </a:lnTo>
                      <a:lnTo>
                        <a:pt x="0" y="11739"/>
                      </a:lnTo>
                      <a:lnTo>
                        <a:pt x="0" y="20311"/>
                      </a:lnTo>
                      <a:lnTo>
                        <a:pt x="3225" y="21600"/>
                      </a:lnTo>
                      <a:lnTo>
                        <a:pt x="17737" y="21600"/>
                      </a:lnTo>
                      <a:cubicBezTo>
                        <a:pt x="18832" y="21588"/>
                        <a:pt x="19752" y="20917"/>
                        <a:pt x="19853" y="20045"/>
                      </a:cubicBezTo>
                      <a:cubicBezTo>
                        <a:pt x="19955" y="19166"/>
                        <a:pt x="19217" y="18375"/>
                        <a:pt x="18136" y="18201"/>
                      </a:cubicBezTo>
                      <a:lnTo>
                        <a:pt x="18136" y="18166"/>
                      </a:lnTo>
                      <a:cubicBezTo>
                        <a:pt x="18181" y="18166"/>
                        <a:pt x="18223" y="18172"/>
                        <a:pt x="18267" y="18172"/>
                      </a:cubicBezTo>
                      <a:cubicBezTo>
                        <a:pt x="19405" y="18172"/>
                        <a:pt x="20346" y="17467"/>
                        <a:pt x="20418" y="16565"/>
                      </a:cubicBezTo>
                      <a:cubicBezTo>
                        <a:pt x="20484" y="15657"/>
                        <a:pt x="19665" y="14866"/>
                        <a:pt x="18534" y="14756"/>
                      </a:cubicBezTo>
                      <a:lnTo>
                        <a:pt x="18534" y="14726"/>
                      </a:lnTo>
                      <a:cubicBezTo>
                        <a:pt x="18629" y="14738"/>
                        <a:pt x="18716" y="14738"/>
                        <a:pt x="18811" y="14738"/>
                      </a:cubicBezTo>
                      <a:cubicBezTo>
                        <a:pt x="18815" y="14738"/>
                        <a:pt x="18819" y="14738"/>
                        <a:pt x="18824" y="14738"/>
                      </a:cubicBezTo>
                      <a:cubicBezTo>
                        <a:pt x="19984" y="14738"/>
                        <a:pt x="20934" y="14001"/>
                        <a:pt x="20970" y="13080"/>
                      </a:cubicBezTo>
                      <a:cubicBezTo>
                        <a:pt x="21006" y="12149"/>
                        <a:pt x="20107" y="11368"/>
                        <a:pt x="18948" y="11310"/>
                      </a:cubicBezTo>
                      <a:lnTo>
                        <a:pt x="18948" y="11277"/>
                      </a:lnTo>
                      <a:cubicBezTo>
                        <a:pt x="19084" y="11297"/>
                        <a:pt x="19219" y="11307"/>
                        <a:pt x="19352" y="11307"/>
                      </a:cubicBezTo>
                      <a:cubicBezTo>
                        <a:pt x="20433" y="11307"/>
                        <a:pt x="21380" y="10646"/>
                        <a:pt x="21484" y="9755"/>
                      </a:cubicBezTo>
                      <a:cubicBezTo>
                        <a:pt x="21600" y="8750"/>
                        <a:pt x="20615" y="7878"/>
                        <a:pt x="19346" y="7878"/>
                      </a:cubicBezTo>
                      <a:lnTo>
                        <a:pt x="11281" y="7878"/>
                      </a:lnTo>
                      <a:lnTo>
                        <a:pt x="11281" y="3593"/>
                      </a:lnTo>
                      <a:cubicBezTo>
                        <a:pt x="11281" y="538"/>
                        <a:pt x="9029" y="0"/>
                        <a:pt x="7443" y="0"/>
                      </a:cubicBezTo>
                      <a:close/>
                    </a:path>
                  </a:pathLst>
                </a:custGeom>
                <a:solidFill>
                  <a:srgbClr val="FFDF9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48" name="Google Shape;1807;p48"/>
                <p:cNvSpPr>
                  <a:spLocks/>
                </p:cNvSpPr>
                <p:nvPr/>
              </p:nvSpPr>
              <p:spPr bwMode="auto">
                <a:xfrm>
                  <a:off x="157047" y="420314"/>
                  <a:ext cx="343171" cy="55647"/>
                </a:xfrm>
                <a:custGeom>
                  <a:avLst/>
                  <a:gdLst>
                    <a:gd name="T0" fmla="*/ 45109337 w 21165"/>
                    <a:gd name="T1" fmla="*/ 184671 h 21600"/>
                    <a:gd name="T2" fmla="*/ 45109337 w 21165"/>
                    <a:gd name="T3" fmla="*/ 184671 h 21600"/>
                    <a:gd name="T4" fmla="*/ 45109337 w 21165"/>
                    <a:gd name="T5" fmla="*/ 184671 h 21600"/>
                    <a:gd name="T6" fmla="*/ 45109337 w 21165"/>
                    <a:gd name="T7" fmla="*/ 184671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165" h="21600" extrusionOk="0">
                      <a:moveTo>
                        <a:pt x="0" y="0"/>
                      </a:moveTo>
                      <a:lnTo>
                        <a:pt x="0" y="10779"/>
                      </a:lnTo>
                      <a:lnTo>
                        <a:pt x="3432" y="21600"/>
                      </a:lnTo>
                      <a:lnTo>
                        <a:pt x="18877" y="21600"/>
                      </a:lnTo>
                      <a:cubicBezTo>
                        <a:pt x="20497" y="21600"/>
                        <a:pt x="21600" y="11260"/>
                        <a:pt x="20999" y="1799"/>
                      </a:cubicBezTo>
                      <a:cubicBezTo>
                        <a:pt x="20644" y="7238"/>
                        <a:pt x="19804" y="10779"/>
                        <a:pt x="18877" y="10779"/>
                      </a:cubicBezTo>
                      <a:lnTo>
                        <a:pt x="3432" y="1077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C4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49" name="Google Shape;1808;p48"/>
                <p:cNvSpPr>
                  <a:spLocks/>
                </p:cNvSpPr>
                <p:nvPr/>
              </p:nvSpPr>
              <p:spPr bwMode="auto">
                <a:xfrm>
                  <a:off x="416884" y="355291"/>
                  <a:ext cx="92684" cy="46378"/>
                </a:xfrm>
                <a:custGeom>
                  <a:avLst/>
                  <a:gdLst>
                    <a:gd name="T0" fmla="*/ 944232 w 20533"/>
                    <a:gd name="T1" fmla="*/ 106906 h 21600"/>
                    <a:gd name="T2" fmla="*/ 944232 w 20533"/>
                    <a:gd name="T3" fmla="*/ 106906 h 21600"/>
                    <a:gd name="T4" fmla="*/ 944232 w 20533"/>
                    <a:gd name="T5" fmla="*/ 106906 h 21600"/>
                    <a:gd name="T6" fmla="*/ 944232 w 20533"/>
                    <a:gd name="T7" fmla="*/ 10690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533" h="21600" extrusionOk="0">
                      <a:moveTo>
                        <a:pt x="20274" y="0"/>
                      </a:moveTo>
                      <a:cubicBezTo>
                        <a:pt x="19328" y="7682"/>
                        <a:pt x="16063" y="12984"/>
                        <a:pt x="12328" y="12984"/>
                      </a:cubicBezTo>
                      <a:lnTo>
                        <a:pt x="0" y="12984"/>
                      </a:lnTo>
                      <a:lnTo>
                        <a:pt x="0" y="21600"/>
                      </a:lnTo>
                      <a:lnTo>
                        <a:pt x="12328" y="21600"/>
                      </a:lnTo>
                      <a:cubicBezTo>
                        <a:pt x="17671" y="21600"/>
                        <a:pt x="21600" y="10944"/>
                        <a:pt x="20274" y="0"/>
                      </a:cubicBezTo>
                      <a:close/>
                    </a:path>
                  </a:pathLst>
                </a:custGeom>
                <a:solidFill>
                  <a:srgbClr val="FFC4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50" name="Google Shape;1809;p48"/>
                <p:cNvSpPr>
                  <a:spLocks/>
                </p:cNvSpPr>
                <p:nvPr/>
              </p:nvSpPr>
              <p:spPr bwMode="auto">
                <a:xfrm>
                  <a:off x="416737" y="281145"/>
                  <a:ext cx="102098" cy="46378"/>
                </a:xfrm>
                <a:custGeom>
                  <a:avLst/>
                  <a:gdLst>
                    <a:gd name="T0" fmla="*/ 1250692 w 20627"/>
                    <a:gd name="T1" fmla="*/ 106906 h 21600"/>
                    <a:gd name="T2" fmla="*/ 1250692 w 20627"/>
                    <a:gd name="T3" fmla="*/ 106906 h 21600"/>
                    <a:gd name="T4" fmla="*/ 1250692 w 20627"/>
                    <a:gd name="T5" fmla="*/ 106906 h 21600"/>
                    <a:gd name="T6" fmla="*/ 1250692 w 20627"/>
                    <a:gd name="T7" fmla="*/ 10690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627" h="21600" extrusionOk="0">
                      <a:moveTo>
                        <a:pt x="20391" y="0"/>
                      </a:moveTo>
                      <a:cubicBezTo>
                        <a:pt x="19528" y="7631"/>
                        <a:pt x="16550" y="12984"/>
                        <a:pt x="13115" y="12984"/>
                      </a:cubicBezTo>
                      <a:lnTo>
                        <a:pt x="0" y="12984"/>
                      </a:lnTo>
                      <a:lnTo>
                        <a:pt x="0" y="21600"/>
                      </a:lnTo>
                      <a:lnTo>
                        <a:pt x="13115" y="21600"/>
                      </a:lnTo>
                      <a:cubicBezTo>
                        <a:pt x="18010" y="21600"/>
                        <a:pt x="21600" y="10944"/>
                        <a:pt x="20391" y="0"/>
                      </a:cubicBezTo>
                      <a:close/>
                    </a:path>
                  </a:pathLst>
                </a:custGeom>
                <a:solidFill>
                  <a:srgbClr val="FFC4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51" name="Google Shape;1810;p48"/>
                <p:cNvSpPr>
                  <a:spLocks/>
                </p:cNvSpPr>
                <p:nvPr/>
              </p:nvSpPr>
              <p:spPr bwMode="auto">
                <a:xfrm>
                  <a:off x="416737" y="207000"/>
                  <a:ext cx="111341" cy="46378"/>
                </a:xfrm>
                <a:custGeom>
                  <a:avLst/>
                  <a:gdLst>
                    <a:gd name="T0" fmla="*/ 1610642 w 20700"/>
                    <a:gd name="T1" fmla="*/ 106906 h 21600"/>
                    <a:gd name="T2" fmla="*/ 1610642 w 20700"/>
                    <a:gd name="T3" fmla="*/ 106906 h 21600"/>
                    <a:gd name="T4" fmla="*/ 1610642 w 20700"/>
                    <a:gd name="T5" fmla="*/ 106906 h 21600"/>
                    <a:gd name="T6" fmla="*/ 1610642 w 20700"/>
                    <a:gd name="T7" fmla="*/ 106906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0700" h="21600" extrusionOk="0">
                      <a:moveTo>
                        <a:pt x="20481" y="0"/>
                      </a:moveTo>
                      <a:cubicBezTo>
                        <a:pt x="19694" y="7631"/>
                        <a:pt x="16946" y="12933"/>
                        <a:pt x="13785" y="12933"/>
                      </a:cubicBezTo>
                      <a:lnTo>
                        <a:pt x="0" y="12933"/>
                      </a:lnTo>
                      <a:lnTo>
                        <a:pt x="0" y="21600"/>
                      </a:lnTo>
                      <a:lnTo>
                        <a:pt x="13785" y="21600"/>
                      </a:lnTo>
                      <a:cubicBezTo>
                        <a:pt x="18296" y="21600"/>
                        <a:pt x="21600" y="10944"/>
                        <a:pt x="20481" y="0"/>
                      </a:cubicBezTo>
                      <a:close/>
                    </a:path>
                  </a:pathLst>
                </a:custGeom>
                <a:solidFill>
                  <a:srgbClr val="FFC4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52" name="Google Shape;1811;p48"/>
                <p:cNvSpPr>
                  <a:spLocks/>
                </p:cNvSpPr>
                <p:nvPr/>
              </p:nvSpPr>
              <p:spPr bwMode="auto">
                <a:xfrm>
                  <a:off x="82902" y="429582"/>
                  <a:ext cx="37110" cy="37001"/>
                </a:xfrm>
                <a:custGeom>
                  <a:avLst/>
                  <a:gdLst>
                    <a:gd name="T0" fmla="*/ 54770 w 21600"/>
                    <a:gd name="T1" fmla="*/ 54289 h 21600"/>
                    <a:gd name="T2" fmla="*/ 54770 w 21600"/>
                    <a:gd name="T3" fmla="*/ 54289 h 21600"/>
                    <a:gd name="T4" fmla="*/ 54770 w 21600"/>
                    <a:gd name="T5" fmla="*/ 54289 h 21600"/>
                    <a:gd name="T6" fmla="*/ 54770 w 21600"/>
                    <a:gd name="T7" fmla="*/ 54289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10832" y="0"/>
                      </a:moveTo>
                      <a:cubicBezTo>
                        <a:pt x="4864" y="0"/>
                        <a:pt x="0" y="4814"/>
                        <a:pt x="0" y="10800"/>
                      </a:cubicBezTo>
                      <a:cubicBezTo>
                        <a:pt x="0" y="16786"/>
                        <a:pt x="4864" y="21600"/>
                        <a:pt x="10832" y="21600"/>
                      </a:cubicBezTo>
                      <a:cubicBezTo>
                        <a:pt x="16736" y="21600"/>
                        <a:pt x="21600" y="16786"/>
                        <a:pt x="21600" y="10800"/>
                      </a:cubicBezTo>
                      <a:cubicBezTo>
                        <a:pt x="21600" y="4814"/>
                        <a:pt x="16736" y="0"/>
                        <a:pt x="10832" y="0"/>
                      </a:cubicBezTo>
                      <a:close/>
                    </a:path>
                  </a:pathLst>
                </a:custGeom>
                <a:solidFill>
                  <a:srgbClr val="FFC4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53" name="Google Shape;1812;p48"/>
                <p:cNvSpPr>
                  <a:spLocks/>
                </p:cNvSpPr>
                <p:nvPr/>
              </p:nvSpPr>
              <p:spPr bwMode="auto">
                <a:xfrm>
                  <a:off x="0" y="0"/>
                  <a:ext cx="536786" cy="512449"/>
                </a:xfrm>
                <a:custGeom>
                  <a:avLst/>
                  <a:gdLst>
                    <a:gd name="T0" fmla="*/ 168081135 w 21450"/>
                    <a:gd name="T1" fmla="*/ 144216624 h 21600"/>
                    <a:gd name="T2" fmla="*/ 168081135 w 21450"/>
                    <a:gd name="T3" fmla="*/ 144216624 h 21600"/>
                    <a:gd name="T4" fmla="*/ 168081135 w 21450"/>
                    <a:gd name="T5" fmla="*/ 144216624 h 21600"/>
                    <a:gd name="T6" fmla="*/ 168081135 w 21450"/>
                    <a:gd name="T7" fmla="*/ 144216624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450" h="21600" extrusionOk="0">
                      <a:moveTo>
                        <a:pt x="11415" y="0"/>
                      </a:moveTo>
                      <a:cubicBezTo>
                        <a:pt x="10781" y="0"/>
                        <a:pt x="10293" y="152"/>
                        <a:pt x="10252" y="166"/>
                      </a:cubicBezTo>
                      <a:cubicBezTo>
                        <a:pt x="10107" y="208"/>
                        <a:pt x="10002" y="355"/>
                        <a:pt x="10002" y="514"/>
                      </a:cubicBezTo>
                      <a:lnTo>
                        <a:pt x="10002" y="5472"/>
                      </a:lnTo>
                      <a:lnTo>
                        <a:pt x="6599" y="10043"/>
                      </a:lnTo>
                      <a:cubicBezTo>
                        <a:pt x="6490" y="9516"/>
                        <a:pt x="6045" y="9142"/>
                        <a:pt x="5536" y="9142"/>
                      </a:cubicBezTo>
                      <a:lnTo>
                        <a:pt x="1089" y="9142"/>
                      </a:lnTo>
                      <a:cubicBezTo>
                        <a:pt x="488" y="9142"/>
                        <a:pt x="0" y="9653"/>
                        <a:pt x="0" y="10291"/>
                      </a:cubicBezTo>
                      <a:lnTo>
                        <a:pt x="0" y="11460"/>
                      </a:lnTo>
                      <a:cubicBezTo>
                        <a:pt x="0" y="11666"/>
                        <a:pt x="155" y="11829"/>
                        <a:pt x="350" y="11829"/>
                      </a:cubicBezTo>
                      <a:cubicBezTo>
                        <a:pt x="539" y="11829"/>
                        <a:pt x="694" y="11666"/>
                        <a:pt x="694" y="11460"/>
                      </a:cubicBezTo>
                      <a:lnTo>
                        <a:pt x="694" y="10291"/>
                      </a:lnTo>
                      <a:cubicBezTo>
                        <a:pt x="694" y="10059"/>
                        <a:pt x="873" y="9874"/>
                        <a:pt x="1089" y="9874"/>
                      </a:cubicBezTo>
                      <a:lnTo>
                        <a:pt x="5536" y="9874"/>
                      </a:lnTo>
                      <a:cubicBezTo>
                        <a:pt x="5751" y="9874"/>
                        <a:pt x="5930" y="10059"/>
                        <a:pt x="5930" y="10291"/>
                      </a:cubicBezTo>
                      <a:lnTo>
                        <a:pt x="5930" y="20451"/>
                      </a:lnTo>
                      <a:cubicBezTo>
                        <a:pt x="5930" y="20679"/>
                        <a:pt x="5751" y="20868"/>
                        <a:pt x="5536" y="20868"/>
                      </a:cubicBezTo>
                      <a:lnTo>
                        <a:pt x="1089" y="20868"/>
                      </a:lnTo>
                      <a:cubicBezTo>
                        <a:pt x="873" y="20868"/>
                        <a:pt x="694" y="20679"/>
                        <a:pt x="694" y="20451"/>
                      </a:cubicBezTo>
                      <a:lnTo>
                        <a:pt x="694" y="13026"/>
                      </a:lnTo>
                      <a:cubicBezTo>
                        <a:pt x="694" y="12819"/>
                        <a:pt x="539" y="12656"/>
                        <a:pt x="350" y="12656"/>
                      </a:cubicBezTo>
                      <a:cubicBezTo>
                        <a:pt x="155" y="12656"/>
                        <a:pt x="0" y="12819"/>
                        <a:pt x="0" y="13026"/>
                      </a:cubicBezTo>
                      <a:lnTo>
                        <a:pt x="0" y="20451"/>
                      </a:lnTo>
                      <a:cubicBezTo>
                        <a:pt x="0" y="21085"/>
                        <a:pt x="488" y="21595"/>
                        <a:pt x="1089" y="21600"/>
                      </a:cubicBezTo>
                      <a:lnTo>
                        <a:pt x="5536" y="21600"/>
                      </a:lnTo>
                      <a:cubicBezTo>
                        <a:pt x="6136" y="21595"/>
                        <a:pt x="6626" y="21085"/>
                        <a:pt x="6626" y="20451"/>
                      </a:cubicBezTo>
                      <a:lnTo>
                        <a:pt x="6626" y="19482"/>
                      </a:lnTo>
                      <a:lnTo>
                        <a:pt x="8343" y="20388"/>
                      </a:lnTo>
                      <a:cubicBezTo>
                        <a:pt x="8394" y="20414"/>
                        <a:pt x="8448" y="20425"/>
                        <a:pt x="8504" y="20425"/>
                      </a:cubicBezTo>
                      <a:lnTo>
                        <a:pt x="15174" y="20425"/>
                      </a:lnTo>
                      <a:cubicBezTo>
                        <a:pt x="15364" y="20425"/>
                        <a:pt x="15518" y="20262"/>
                        <a:pt x="15518" y="20062"/>
                      </a:cubicBezTo>
                      <a:cubicBezTo>
                        <a:pt x="15518" y="19856"/>
                        <a:pt x="15364" y="19693"/>
                        <a:pt x="15174" y="19693"/>
                      </a:cubicBezTo>
                      <a:lnTo>
                        <a:pt x="8584" y="19693"/>
                      </a:lnTo>
                      <a:lnTo>
                        <a:pt x="6626" y="18659"/>
                      </a:lnTo>
                      <a:lnTo>
                        <a:pt x="6626" y="11197"/>
                      </a:lnTo>
                      <a:lnTo>
                        <a:pt x="10626" y="5826"/>
                      </a:lnTo>
                      <a:cubicBezTo>
                        <a:pt x="10678" y="5758"/>
                        <a:pt x="10702" y="5678"/>
                        <a:pt x="10702" y="5600"/>
                      </a:cubicBezTo>
                      <a:lnTo>
                        <a:pt x="10702" y="809"/>
                      </a:lnTo>
                      <a:cubicBezTo>
                        <a:pt x="10879" y="774"/>
                        <a:pt x="11135" y="735"/>
                        <a:pt x="11426" y="735"/>
                      </a:cubicBezTo>
                      <a:cubicBezTo>
                        <a:pt x="11875" y="735"/>
                        <a:pt x="12402" y="827"/>
                        <a:pt x="12831" y="1167"/>
                      </a:cubicBezTo>
                      <a:cubicBezTo>
                        <a:pt x="13416" y="1626"/>
                        <a:pt x="13710" y="2458"/>
                        <a:pt x="13710" y="3644"/>
                      </a:cubicBezTo>
                      <a:lnTo>
                        <a:pt x="13710" y="7555"/>
                      </a:lnTo>
                      <a:cubicBezTo>
                        <a:pt x="13710" y="7755"/>
                        <a:pt x="13865" y="7919"/>
                        <a:pt x="14060" y="7919"/>
                      </a:cubicBezTo>
                      <a:lnTo>
                        <a:pt x="19616" y="7919"/>
                      </a:lnTo>
                      <a:cubicBezTo>
                        <a:pt x="20245" y="7919"/>
                        <a:pt x="20750" y="8456"/>
                        <a:pt x="20750" y="9114"/>
                      </a:cubicBezTo>
                      <a:cubicBezTo>
                        <a:pt x="20750" y="9779"/>
                        <a:pt x="20245" y="10311"/>
                        <a:pt x="19616" y="10311"/>
                      </a:cubicBezTo>
                      <a:lnTo>
                        <a:pt x="16653" y="10311"/>
                      </a:lnTo>
                      <a:cubicBezTo>
                        <a:pt x="16463" y="10311"/>
                        <a:pt x="16303" y="10475"/>
                        <a:pt x="16303" y="10680"/>
                      </a:cubicBezTo>
                      <a:cubicBezTo>
                        <a:pt x="16303" y="10880"/>
                        <a:pt x="16463" y="11045"/>
                        <a:pt x="16653" y="11045"/>
                      </a:cubicBezTo>
                      <a:lnTo>
                        <a:pt x="19317" y="11045"/>
                      </a:lnTo>
                      <a:cubicBezTo>
                        <a:pt x="19926" y="11086"/>
                        <a:pt x="20396" y="11634"/>
                        <a:pt x="20375" y="12277"/>
                      </a:cubicBezTo>
                      <a:cubicBezTo>
                        <a:pt x="20361" y="12921"/>
                        <a:pt x="19856" y="13436"/>
                        <a:pt x="19247" y="13436"/>
                      </a:cubicBezTo>
                      <a:lnTo>
                        <a:pt x="16653" y="13436"/>
                      </a:lnTo>
                      <a:cubicBezTo>
                        <a:pt x="16463" y="13436"/>
                        <a:pt x="16303" y="13601"/>
                        <a:pt x="16303" y="13805"/>
                      </a:cubicBezTo>
                      <a:cubicBezTo>
                        <a:pt x="16303" y="14005"/>
                        <a:pt x="16463" y="14170"/>
                        <a:pt x="16653" y="14170"/>
                      </a:cubicBezTo>
                      <a:lnTo>
                        <a:pt x="18971" y="14170"/>
                      </a:lnTo>
                      <a:cubicBezTo>
                        <a:pt x="18986" y="14174"/>
                        <a:pt x="19002" y="14181"/>
                        <a:pt x="19016" y="14181"/>
                      </a:cubicBezTo>
                      <a:cubicBezTo>
                        <a:pt x="19611" y="14259"/>
                        <a:pt x="20041" y="14813"/>
                        <a:pt x="20006" y="15445"/>
                      </a:cubicBezTo>
                      <a:cubicBezTo>
                        <a:pt x="19965" y="16072"/>
                        <a:pt x="19476" y="16561"/>
                        <a:pt x="18876" y="16561"/>
                      </a:cubicBezTo>
                      <a:lnTo>
                        <a:pt x="16653" y="16561"/>
                      </a:lnTo>
                      <a:cubicBezTo>
                        <a:pt x="16463" y="16561"/>
                        <a:pt x="16303" y="16731"/>
                        <a:pt x="16303" y="16931"/>
                      </a:cubicBezTo>
                      <a:cubicBezTo>
                        <a:pt x="16303" y="17132"/>
                        <a:pt x="16463" y="17300"/>
                        <a:pt x="16653" y="17300"/>
                      </a:cubicBezTo>
                      <a:lnTo>
                        <a:pt x="18652" y="17300"/>
                      </a:lnTo>
                      <a:cubicBezTo>
                        <a:pt x="18672" y="17306"/>
                        <a:pt x="18697" y="17315"/>
                        <a:pt x="18716" y="17321"/>
                      </a:cubicBezTo>
                      <a:cubicBezTo>
                        <a:pt x="19290" y="17437"/>
                        <a:pt x="19686" y="17996"/>
                        <a:pt x="19632" y="18607"/>
                      </a:cubicBezTo>
                      <a:cubicBezTo>
                        <a:pt x="19576" y="19219"/>
                        <a:pt x="19091" y="19688"/>
                        <a:pt x="18506" y="19693"/>
                      </a:cubicBezTo>
                      <a:lnTo>
                        <a:pt x="16653" y="19693"/>
                      </a:lnTo>
                      <a:cubicBezTo>
                        <a:pt x="16463" y="19693"/>
                        <a:pt x="16309" y="19856"/>
                        <a:pt x="16309" y="20056"/>
                      </a:cubicBezTo>
                      <a:cubicBezTo>
                        <a:pt x="16309" y="20262"/>
                        <a:pt x="16463" y="20425"/>
                        <a:pt x="16653" y="20425"/>
                      </a:cubicBezTo>
                      <a:lnTo>
                        <a:pt x="18506" y="20425"/>
                      </a:lnTo>
                      <a:cubicBezTo>
                        <a:pt x="19261" y="20425"/>
                        <a:pt x="19936" y="19936"/>
                        <a:pt x="20210" y="19191"/>
                      </a:cubicBezTo>
                      <a:cubicBezTo>
                        <a:pt x="20480" y="18449"/>
                        <a:pt x="20295" y="17606"/>
                        <a:pt x="19735" y="17067"/>
                      </a:cubicBezTo>
                      <a:cubicBezTo>
                        <a:pt x="20851" y="16441"/>
                        <a:pt x="21040" y="14839"/>
                        <a:pt x="20105" y="13942"/>
                      </a:cubicBezTo>
                      <a:cubicBezTo>
                        <a:pt x="20705" y="13605"/>
                        <a:pt x="21075" y="12952"/>
                        <a:pt x="21079" y="12240"/>
                      </a:cubicBezTo>
                      <a:cubicBezTo>
                        <a:pt x="21075" y="11698"/>
                        <a:pt x="20861" y="11181"/>
                        <a:pt x="20480" y="10817"/>
                      </a:cubicBezTo>
                      <a:cubicBezTo>
                        <a:pt x="21219" y="10402"/>
                        <a:pt x="21600" y="9505"/>
                        <a:pt x="21394" y="8645"/>
                      </a:cubicBezTo>
                      <a:cubicBezTo>
                        <a:pt x="21190" y="7787"/>
                        <a:pt x="20460" y="7186"/>
                        <a:pt x="19616" y="7186"/>
                      </a:cubicBezTo>
                      <a:lnTo>
                        <a:pt x="14410" y="7186"/>
                      </a:lnTo>
                      <a:lnTo>
                        <a:pt x="14410" y="3644"/>
                      </a:lnTo>
                      <a:cubicBezTo>
                        <a:pt x="14410" y="2216"/>
                        <a:pt x="14019" y="1183"/>
                        <a:pt x="13245" y="577"/>
                      </a:cubicBezTo>
                      <a:cubicBezTo>
                        <a:pt x="12668" y="123"/>
                        <a:pt x="11984" y="0"/>
                        <a:pt x="11415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54" name="Google Shape;1813;p48"/>
                <p:cNvSpPr>
                  <a:spLocks/>
                </p:cNvSpPr>
                <p:nvPr/>
              </p:nvSpPr>
              <p:spPr bwMode="auto">
                <a:xfrm>
                  <a:off x="74128" y="420788"/>
                  <a:ext cx="54531" cy="54553"/>
                </a:xfrm>
                <a:custGeom>
                  <a:avLst/>
                  <a:gdLst>
                    <a:gd name="T0" fmla="*/ 236670 w 18509"/>
                    <a:gd name="T1" fmla="*/ 173991 h 21600"/>
                    <a:gd name="T2" fmla="*/ 236670 w 18509"/>
                    <a:gd name="T3" fmla="*/ 173991 h 21600"/>
                    <a:gd name="T4" fmla="*/ 236670 w 18509"/>
                    <a:gd name="T5" fmla="*/ 173991 h 21600"/>
                    <a:gd name="T6" fmla="*/ 236670 w 18509"/>
                    <a:gd name="T7" fmla="*/ 173991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18509" h="21600" extrusionOk="0">
                      <a:moveTo>
                        <a:pt x="9319" y="6906"/>
                      </a:moveTo>
                      <a:cubicBezTo>
                        <a:pt x="10137" y="6906"/>
                        <a:pt x="10966" y="7253"/>
                        <a:pt x="11635" y="8033"/>
                      </a:cubicBezTo>
                      <a:cubicBezTo>
                        <a:pt x="13753" y="10504"/>
                        <a:pt x="12267" y="14708"/>
                        <a:pt x="9294" y="14708"/>
                      </a:cubicBezTo>
                      <a:cubicBezTo>
                        <a:pt x="7424" y="14708"/>
                        <a:pt x="5938" y="12974"/>
                        <a:pt x="5938" y="10807"/>
                      </a:cubicBezTo>
                      <a:cubicBezTo>
                        <a:pt x="5938" y="8452"/>
                        <a:pt x="7598" y="6906"/>
                        <a:pt x="9319" y="6906"/>
                      </a:cubicBezTo>
                      <a:close/>
                      <a:moveTo>
                        <a:pt x="9208" y="0"/>
                      </a:moveTo>
                      <a:cubicBezTo>
                        <a:pt x="6929" y="0"/>
                        <a:pt x="4613" y="982"/>
                        <a:pt x="2718" y="3179"/>
                      </a:cubicBezTo>
                      <a:cubicBezTo>
                        <a:pt x="-3091" y="9955"/>
                        <a:pt x="1021" y="21600"/>
                        <a:pt x="9294" y="21600"/>
                      </a:cubicBezTo>
                      <a:cubicBezTo>
                        <a:pt x="14385" y="21600"/>
                        <a:pt x="18509" y="16745"/>
                        <a:pt x="18509" y="10807"/>
                      </a:cubicBezTo>
                      <a:cubicBezTo>
                        <a:pt x="18509" y="4306"/>
                        <a:pt x="13964" y="0"/>
                        <a:pt x="9208" y="0"/>
                      </a:cubicBezTo>
                      <a:close/>
                    </a:path>
                  </a:pathLst>
                </a:custGeom>
                <a:solidFill>
                  <a:srgbClr val="4E7AF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38942" name="矩形 111"/>
            <p:cNvSpPr>
              <a:spLocks noChangeArrowheads="1"/>
            </p:cNvSpPr>
            <p:nvPr/>
          </p:nvSpPr>
          <p:spPr bwMode="auto">
            <a:xfrm rot="-542675">
              <a:off x="1901040" y="3106254"/>
              <a:ext cx="1226633" cy="301261"/>
            </a:xfrm>
            <a:prstGeom prst="rect">
              <a:avLst/>
            </a:prstGeom>
            <a:solidFill>
              <a:srgbClr val="FF0000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/>
              <a:endParaRPr lang="zh-TW" altLang="zh-TW">
                <a:solidFill>
                  <a:srgbClr val="FFFFFF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2" name="群組 1"/>
          <p:cNvGrpSpPr>
            <a:grpSpLocks/>
          </p:cNvGrpSpPr>
          <p:nvPr/>
        </p:nvGrpSpPr>
        <p:grpSpPr bwMode="auto">
          <a:xfrm>
            <a:off x="4694238" y="1692324"/>
            <a:ext cx="2655887" cy="4714229"/>
            <a:chOff x="4694661" y="1404254"/>
            <a:chExt cx="2656165" cy="4714481"/>
          </a:xfrm>
        </p:grpSpPr>
        <p:sp>
          <p:nvSpPr>
            <p:cNvPr id="38933" name="Google Shape;1793;p48"/>
            <p:cNvSpPr txBox="1">
              <a:spLocks noChangeArrowheads="1"/>
            </p:cNvSpPr>
            <p:nvPr/>
          </p:nvSpPr>
          <p:spPr bwMode="auto">
            <a:xfrm>
              <a:off x="5101911" y="2795097"/>
              <a:ext cx="1777501" cy="615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91424" tIns="91424" rIns="91424" bIns="91424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/>
              <a:r>
                <a:rPr lang="zh-TW" altLang="zh-TW" sz="2800" b="1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政府</a:t>
              </a:r>
              <a:r>
                <a:rPr lang="zh-TW" altLang="en-US" sz="2800" b="1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支持</a:t>
              </a:r>
              <a:endParaRPr lang="zh-TW" altLang="zh-TW" sz="2800" b="1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endParaRPr>
            </a:p>
          </p:txBody>
        </p:sp>
        <p:sp>
          <p:nvSpPr>
            <p:cNvPr id="38934" name="Google Shape;1794;p48"/>
            <p:cNvSpPr txBox="1">
              <a:spLocks noChangeArrowheads="1"/>
            </p:cNvSpPr>
            <p:nvPr/>
          </p:nvSpPr>
          <p:spPr bwMode="auto">
            <a:xfrm>
              <a:off x="4694661" y="3408329"/>
              <a:ext cx="2656165" cy="2710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91424" tIns="91424" rIns="91424" bIns="91424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just" eaLnBrk="1">
                <a:lnSpc>
                  <a:spcPct val="130000"/>
                </a:lnSpc>
              </a:pPr>
              <a:r>
                <a:rPr lang="zh-TW" altLang="en-US" sz="2000" b="1" u="sng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臺中</a:t>
              </a:r>
              <a:r>
                <a:rPr lang="zh-TW" altLang="zh-TW" sz="2000" b="1" u="sng" dirty="0" smtClean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市政府</a:t>
              </a:r>
              <a:r>
                <a:rPr lang="zh-TW" altLang="zh-TW" sz="2000" b="1" u="sng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教育局</a:t>
              </a:r>
              <a:r>
                <a:rPr lang="zh-TW" altLang="zh-TW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擔任指導單位，提升活動高度，並可與地方政府建立良好關係。對獲獎學生在校獎勵、未來升學都有相當大的加分作用。</a:t>
              </a:r>
            </a:p>
          </p:txBody>
        </p:sp>
        <p:grpSp>
          <p:nvGrpSpPr>
            <p:cNvPr id="38935" name="群組 110"/>
            <p:cNvGrpSpPr>
              <a:grpSpLocks/>
            </p:cNvGrpSpPr>
            <p:nvPr/>
          </p:nvGrpSpPr>
          <p:grpSpPr bwMode="auto">
            <a:xfrm>
              <a:off x="5378660" y="1404254"/>
              <a:ext cx="1224001" cy="1224001"/>
              <a:chOff x="0" y="0"/>
              <a:chExt cx="1223999" cy="1223999"/>
            </a:xfrm>
          </p:grpSpPr>
          <p:sp>
            <p:nvSpPr>
              <p:cNvPr id="38937" name="Google Shape;1800;p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24000" cy="1224000"/>
              </a:xfrm>
              <a:prstGeom prst="ellipse">
                <a:avLst/>
              </a:prstGeom>
              <a:solidFill>
                <a:srgbClr val="F9F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eaLnBrk="1"/>
                <a:endParaRPr lang="zh-TW" altLang="zh-TW" sz="1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pic>
            <p:nvPicPr>
              <p:cNvPr id="38938" name="圖片 109" descr="圖片 109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999" y="287999"/>
                <a:ext cx="648002" cy="6480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8936" name="矩形 112"/>
            <p:cNvSpPr>
              <a:spLocks noChangeArrowheads="1"/>
            </p:cNvSpPr>
            <p:nvPr/>
          </p:nvSpPr>
          <p:spPr bwMode="auto">
            <a:xfrm rot="-542675">
              <a:off x="5618231" y="3106254"/>
              <a:ext cx="1226633" cy="301261"/>
            </a:xfrm>
            <a:prstGeom prst="rect">
              <a:avLst/>
            </a:prstGeom>
            <a:solidFill>
              <a:srgbClr val="FF0000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/>
              <a:endParaRPr lang="zh-TW" altLang="zh-TW">
                <a:solidFill>
                  <a:srgbClr val="FFFFFF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3" name="群組 2"/>
          <p:cNvGrpSpPr>
            <a:grpSpLocks/>
          </p:cNvGrpSpPr>
          <p:nvPr/>
        </p:nvGrpSpPr>
        <p:grpSpPr bwMode="auto">
          <a:xfrm>
            <a:off x="8542338" y="1728836"/>
            <a:ext cx="2590800" cy="4351811"/>
            <a:chOff x="8541832" y="1441628"/>
            <a:chExt cx="2592001" cy="4352090"/>
          </a:xfrm>
        </p:grpSpPr>
        <p:sp>
          <p:nvSpPr>
            <p:cNvPr id="38920" name="Google Shape;1797;p48"/>
            <p:cNvSpPr txBox="1">
              <a:spLocks noChangeArrowheads="1"/>
            </p:cNvSpPr>
            <p:nvPr/>
          </p:nvSpPr>
          <p:spPr bwMode="auto">
            <a:xfrm>
              <a:off x="8949083" y="2719768"/>
              <a:ext cx="1777501" cy="69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91424" tIns="91424" rIns="91424" bIns="91424" anchor="b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/>
              <a:r>
                <a:rPr lang="zh-TW" altLang="zh-TW" sz="2800" b="1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專業力強</a:t>
              </a:r>
            </a:p>
          </p:txBody>
        </p:sp>
        <p:sp>
          <p:nvSpPr>
            <p:cNvPr id="38921" name="Google Shape;1798;p48"/>
            <p:cNvSpPr txBox="1">
              <a:spLocks noChangeArrowheads="1"/>
            </p:cNvSpPr>
            <p:nvPr/>
          </p:nvSpPr>
          <p:spPr bwMode="auto">
            <a:xfrm>
              <a:off x="8541832" y="3408329"/>
              <a:ext cx="2592001" cy="2385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91424" tIns="91424" rIns="91424" bIns="91424">
              <a:spAutoFit/>
            </a:bodyPr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just" eaLnBrk="1">
                <a:lnSpc>
                  <a:spcPct val="130000"/>
                </a:lnSpc>
              </a:pPr>
              <a:r>
                <a:rPr lang="zh-TW" altLang="zh-TW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敦聘專業教育人士、</a:t>
              </a:r>
              <a:r>
                <a:rPr lang="zh-TW" altLang="en-US" sz="2000" b="1" u="sng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「</a:t>
              </a:r>
              <a:r>
                <a:rPr lang="zh-TW" altLang="zh-TW" sz="2000" b="1" u="sng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國民教育輔導團</a:t>
              </a:r>
              <a:r>
                <a:rPr lang="zh-TW" altLang="en-US" sz="2000" b="1" u="sng" dirty="0">
                  <a:solidFill>
                    <a:srgbClr val="FF0000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」</a:t>
              </a:r>
              <a:r>
                <a:rPr lang="zh-TW" altLang="zh-TW" dirty="0">
                  <a:latin typeface="Microsoft YaHei" panose="020B0503020204020204" pitchFamily="34" charset="-122"/>
                  <a:ea typeface="Microsoft YaHei" panose="020B0503020204020204" pitchFamily="34" charset="-122"/>
                  <a:sym typeface="Microsoft YaHei" panose="020B0503020204020204" pitchFamily="34" charset="-122"/>
                </a:rPr>
                <a:t>等師資組成評審委員，每位學生都會收到一份成績單，獲得評審回饋，別具意義。</a:t>
              </a:r>
            </a:p>
          </p:txBody>
        </p:sp>
        <p:grpSp>
          <p:nvGrpSpPr>
            <p:cNvPr id="38922" name="群組 85"/>
            <p:cNvGrpSpPr>
              <a:grpSpLocks/>
            </p:cNvGrpSpPr>
            <p:nvPr/>
          </p:nvGrpSpPr>
          <p:grpSpPr bwMode="auto">
            <a:xfrm>
              <a:off x="9225340" y="1441628"/>
              <a:ext cx="1224986" cy="1224986"/>
              <a:chOff x="0" y="0"/>
              <a:chExt cx="1224985" cy="1224985"/>
            </a:xfrm>
          </p:grpSpPr>
          <p:sp>
            <p:nvSpPr>
              <p:cNvPr id="38924" name="Google Shape;1802;p4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24986" cy="1224986"/>
              </a:xfrm>
              <a:prstGeom prst="ellipse">
                <a:avLst/>
              </a:prstGeom>
              <a:solidFill>
                <a:srgbClr val="F9F8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400000"/>
                    <a:headEnd/>
                    <a:tailEnd/>
                  </a14:hiddenLine>
                </a:ext>
              </a:extLst>
            </p:spPr>
            <p:txBody>
              <a:bodyPr lIns="45719" tIns="45719" rIns="45719" bIns="45719" anchor="ctr"/>
              <a:lstStyle>
                <a:lvl1pPr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Calibri" panose="020F0502020204030204" pitchFamily="34" charset="0"/>
                  </a:defRPr>
                </a:lvl9pPr>
              </a:lstStyle>
              <a:p>
                <a:pPr eaLnBrk="1"/>
                <a:endParaRPr lang="zh-TW" altLang="zh-TW" sz="1400">
                  <a:latin typeface="Arial" panose="020B0604020202020204" pitchFamily="34" charset="0"/>
                  <a:ea typeface="新細明體" panose="02020500000000000000" pitchFamily="18" charset="-120"/>
                  <a:cs typeface="Arial" panose="020B0604020202020204" pitchFamily="34" charset="0"/>
                  <a:sym typeface="Arial" panose="020B0604020202020204" pitchFamily="34" charset="0"/>
                </a:endParaRPr>
              </a:p>
            </p:txBody>
          </p:sp>
          <p:grpSp>
            <p:nvGrpSpPr>
              <p:cNvPr id="38925" name="Google Shape;1196;p41"/>
              <p:cNvGrpSpPr>
                <a:grpSpLocks/>
              </p:cNvGrpSpPr>
              <p:nvPr/>
            </p:nvGrpSpPr>
            <p:grpSpPr bwMode="auto">
              <a:xfrm>
                <a:off x="325624" y="377104"/>
                <a:ext cx="573702" cy="470778"/>
                <a:chOff x="0" y="36"/>
                <a:chExt cx="573700" cy="470777"/>
              </a:xfrm>
            </p:grpSpPr>
            <p:sp>
              <p:nvSpPr>
                <p:cNvPr id="38926" name="Google Shape;1197;p41"/>
                <p:cNvSpPr>
                  <a:spLocks/>
                </p:cNvSpPr>
                <p:nvPr/>
              </p:nvSpPr>
              <p:spPr bwMode="auto">
                <a:xfrm>
                  <a:off x="8612" y="47920"/>
                  <a:ext cx="556694" cy="372565"/>
                </a:xfrm>
                <a:custGeom>
                  <a:avLst/>
                  <a:gdLst>
                    <a:gd name="T0" fmla="*/ 184889443 w 21600"/>
                    <a:gd name="T1" fmla="*/ 55420424 h 21600"/>
                    <a:gd name="T2" fmla="*/ 184889443 w 21600"/>
                    <a:gd name="T3" fmla="*/ 55420424 h 21600"/>
                    <a:gd name="T4" fmla="*/ 184889443 w 21600"/>
                    <a:gd name="T5" fmla="*/ 55420424 h 21600"/>
                    <a:gd name="T6" fmla="*/ 184889443 w 21600"/>
                    <a:gd name="T7" fmla="*/ 55420424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422" y="0"/>
                      </a:moveTo>
                      <a:cubicBezTo>
                        <a:pt x="183" y="0"/>
                        <a:pt x="0" y="284"/>
                        <a:pt x="0" y="631"/>
                      </a:cubicBezTo>
                      <a:lnTo>
                        <a:pt x="0" y="20961"/>
                      </a:lnTo>
                      <a:cubicBezTo>
                        <a:pt x="0" y="21316"/>
                        <a:pt x="183" y="21600"/>
                        <a:pt x="422" y="21600"/>
                      </a:cubicBezTo>
                      <a:lnTo>
                        <a:pt x="21171" y="21600"/>
                      </a:lnTo>
                      <a:cubicBezTo>
                        <a:pt x="21409" y="21600"/>
                        <a:pt x="21600" y="21316"/>
                        <a:pt x="21600" y="20961"/>
                      </a:cubicBezTo>
                      <a:lnTo>
                        <a:pt x="21600" y="631"/>
                      </a:lnTo>
                      <a:cubicBezTo>
                        <a:pt x="21600" y="284"/>
                        <a:pt x="21409" y="0"/>
                        <a:pt x="21171" y="0"/>
                      </a:cubicBez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F9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27" name="Google Shape;1198;p41"/>
                <p:cNvSpPr>
                  <a:spLocks/>
                </p:cNvSpPr>
                <p:nvPr/>
              </p:nvSpPr>
              <p:spPr bwMode="auto">
                <a:xfrm>
                  <a:off x="47191" y="47920"/>
                  <a:ext cx="518115" cy="340485"/>
                </a:xfrm>
                <a:custGeom>
                  <a:avLst/>
                  <a:gdLst>
                    <a:gd name="T0" fmla="*/ 149053386 w 21600"/>
                    <a:gd name="T1" fmla="*/ 42301699 h 21600"/>
                    <a:gd name="T2" fmla="*/ 149053386 w 21600"/>
                    <a:gd name="T3" fmla="*/ 42301699 h 21600"/>
                    <a:gd name="T4" fmla="*/ 149053386 w 21600"/>
                    <a:gd name="T5" fmla="*/ 42301699 h 21600"/>
                    <a:gd name="T6" fmla="*/ 149053386 w 21600"/>
                    <a:gd name="T7" fmla="*/ 42301699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0" y="20910"/>
                      </a:lnTo>
                      <a:cubicBezTo>
                        <a:pt x="0" y="21290"/>
                        <a:pt x="204" y="21600"/>
                        <a:pt x="453" y="21600"/>
                      </a:cubicBezTo>
                      <a:lnTo>
                        <a:pt x="21600" y="21600"/>
                      </a:lnTo>
                      <a:lnTo>
                        <a:pt x="21600" y="690"/>
                      </a:lnTo>
                      <a:cubicBezTo>
                        <a:pt x="21600" y="310"/>
                        <a:pt x="21395" y="0"/>
                        <a:pt x="21139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9D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28" name="Google Shape;1199;p41"/>
                <p:cNvSpPr>
                  <a:spLocks/>
                </p:cNvSpPr>
                <p:nvPr/>
              </p:nvSpPr>
              <p:spPr bwMode="auto">
                <a:xfrm>
                  <a:off x="65403" y="8430"/>
                  <a:ext cx="442750" cy="378222"/>
                </a:xfrm>
                <a:custGeom>
                  <a:avLst/>
                  <a:gdLst>
                    <a:gd name="T0" fmla="*/ 93011834 w 21600"/>
                    <a:gd name="T1" fmla="*/ 57983289 h 21600"/>
                    <a:gd name="T2" fmla="*/ 93011834 w 21600"/>
                    <a:gd name="T3" fmla="*/ 57983289 h 21600"/>
                    <a:gd name="T4" fmla="*/ 93011834 w 21600"/>
                    <a:gd name="T5" fmla="*/ 57983289 h 21600"/>
                    <a:gd name="T6" fmla="*/ 93011834 w 21600"/>
                    <a:gd name="T7" fmla="*/ 57983289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5377" y="0"/>
                      </a:moveTo>
                      <a:cubicBezTo>
                        <a:pt x="3800" y="0"/>
                        <a:pt x="1985" y="336"/>
                        <a:pt x="85" y="1334"/>
                      </a:cubicBezTo>
                      <a:cubicBezTo>
                        <a:pt x="34" y="1363"/>
                        <a:pt x="0" y="1413"/>
                        <a:pt x="0" y="1474"/>
                      </a:cubicBezTo>
                      <a:lnTo>
                        <a:pt x="0" y="21360"/>
                      </a:lnTo>
                      <a:cubicBezTo>
                        <a:pt x="0" y="21450"/>
                        <a:pt x="69" y="21521"/>
                        <a:pt x="142" y="21521"/>
                      </a:cubicBezTo>
                      <a:cubicBezTo>
                        <a:pt x="157" y="21521"/>
                        <a:pt x="173" y="21517"/>
                        <a:pt x="189" y="21510"/>
                      </a:cubicBezTo>
                      <a:cubicBezTo>
                        <a:pt x="2053" y="20552"/>
                        <a:pt x="3830" y="20229"/>
                        <a:pt x="5379" y="20229"/>
                      </a:cubicBezTo>
                      <a:cubicBezTo>
                        <a:pt x="8573" y="20229"/>
                        <a:pt x="10796" y="21600"/>
                        <a:pt x="10796" y="21600"/>
                      </a:cubicBezTo>
                      <a:cubicBezTo>
                        <a:pt x="10796" y="21600"/>
                        <a:pt x="13021" y="20229"/>
                        <a:pt x="16217" y="20229"/>
                      </a:cubicBezTo>
                      <a:cubicBezTo>
                        <a:pt x="17768" y="20229"/>
                        <a:pt x="19547" y="20552"/>
                        <a:pt x="21411" y="21510"/>
                      </a:cubicBezTo>
                      <a:cubicBezTo>
                        <a:pt x="21426" y="21517"/>
                        <a:pt x="21442" y="21521"/>
                        <a:pt x="21458" y="21521"/>
                      </a:cubicBezTo>
                      <a:cubicBezTo>
                        <a:pt x="21531" y="21521"/>
                        <a:pt x="21600" y="21450"/>
                        <a:pt x="21600" y="21360"/>
                      </a:cubicBezTo>
                      <a:lnTo>
                        <a:pt x="21600" y="1474"/>
                      </a:lnTo>
                      <a:cubicBezTo>
                        <a:pt x="21600" y="1413"/>
                        <a:pt x="21564" y="1363"/>
                        <a:pt x="21522" y="1334"/>
                      </a:cubicBezTo>
                      <a:cubicBezTo>
                        <a:pt x="19624" y="336"/>
                        <a:pt x="17809" y="0"/>
                        <a:pt x="16230" y="0"/>
                      </a:cubicBezTo>
                      <a:cubicBezTo>
                        <a:pt x="13032" y="0"/>
                        <a:pt x="10804" y="1374"/>
                        <a:pt x="10804" y="1374"/>
                      </a:cubicBezTo>
                      <a:cubicBezTo>
                        <a:pt x="10804" y="1374"/>
                        <a:pt x="8575" y="0"/>
                        <a:pt x="5377" y="0"/>
                      </a:cubicBezTo>
                      <a:close/>
                    </a:path>
                  </a:pathLst>
                </a:custGeom>
                <a:solidFill>
                  <a:srgbClr val="A5B7C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29" name="Google Shape;1200;p41"/>
                <p:cNvSpPr>
                  <a:spLocks/>
                </p:cNvSpPr>
                <p:nvPr/>
              </p:nvSpPr>
              <p:spPr bwMode="auto">
                <a:xfrm>
                  <a:off x="84893" y="8357"/>
                  <a:ext cx="423260" cy="346579"/>
                </a:xfrm>
                <a:custGeom>
                  <a:avLst/>
                  <a:gdLst>
                    <a:gd name="T0" fmla="*/ 81261374 w 21600"/>
                    <a:gd name="T1" fmla="*/ 44613927 h 21600"/>
                    <a:gd name="T2" fmla="*/ 81261374 w 21600"/>
                    <a:gd name="T3" fmla="*/ 44613927 h 21600"/>
                    <a:gd name="T4" fmla="*/ 81261374 w 21600"/>
                    <a:gd name="T5" fmla="*/ 44613927 h 21600"/>
                    <a:gd name="T6" fmla="*/ 81261374 w 21600"/>
                    <a:gd name="T7" fmla="*/ 44613927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15983" y="0"/>
                      </a:moveTo>
                      <a:cubicBezTo>
                        <a:pt x="12637" y="0"/>
                        <a:pt x="10307" y="1504"/>
                        <a:pt x="10307" y="1504"/>
                      </a:cubicBezTo>
                      <a:cubicBezTo>
                        <a:pt x="10307" y="1504"/>
                        <a:pt x="7977" y="2"/>
                        <a:pt x="4630" y="2"/>
                      </a:cubicBezTo>
                      <a:cubicBezTo>
                        <a:pt x="3241" y="2"/>
                        <a:pt x="1678" y="259"/>
                        <a:pt x="35" y="989"/>
                      </a:cubicBezTo>
                      <a:lnTo>
                        <a:pt x="0" y="1012"/>
                      </a:lnTo>
                      <a:lnTo>
                        <a:pt x="0" y="21327"/>
                      </a:lnTo>
                      <a:cubicBezTo>
                        <a:pt x="0" y="21425"/>
                        <a:pt x="65" y="21502"/>
                        <a:pt x="143" y="21502"/>
                      </a:cubicBezTo>
                      <a:cubicBezTo>
                        <a:pt x="160" y="21502"/>
                        <a:pt x="179" y="21498"/>
                        <a:pt x="196" y="21491"/>
                      </a:cubicBezTo>
                      <a:cubicBezTo>
                        <a:pt x="2142" y="20447"/>
                        <a:pt x="3893" y="20094"/>
                        <a:pt x="5370" y="20094"/>
                      </a:cubicBezTo>
                      <a:cubicBezTo>
                        <a:pt x="8424" y="20094"/>
                        <a:pt x="10307" y="21600"/>
                        <a:pt x="10307" y="21600"/>
                      </a:cubicBezTo>
                      <a:cubicBezTo>
                        <a:pt x="12347" y="20606"/>
                        <a:pt x="14530" y="20092"/>
                        <a:pt x="16722" y="20092"/>
                      </a:cubicBezTo>
                      <a:cubicBezTo>
                        <a:pt x="16748" y="20092"/>
                        <a:pt x="16774" y="20092"/>
                        <a:pt x="16800" y="20092"/>
                      </a:cubicBezTo>
                      <a:cubicBezTo>
                        <a:pt x="18437" y="20092"/>
                        <a:pt x="20058" y="20431"/>
                        <a:pt x="21600" y="21097"/>
                      </a:cubicBezTo>
                      <a:lnTo>
                        <a:pt x="21600" y="1613"/>
                      </a:lnTo>
                      <a:cubicBezTo>
                        <a:pt x="21600" y="1547"/>
                        <a:pt x="21572" y="1483"/>
                        <a:pt x="21518" y="1460"/>
                      </a:cubicBezTo>
                      <a:cubicBezTo>
                        <a:pt x="19533" y="366"/>
                        <a:pt x="17635" y="0"/>
                        <a:pt x="15983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30" name="Google Shape;1201;p41"/>
                <p:cNvSpPr>
                  <a:spLocks/>
                </p:cNvSpPr>
                <p:nvPr/>
              </p:nvSpPr>
              <p:spPr bwMode="auto">
                <a:xfrm>
                  <a:off x="286868" y="8430"/>
                  <a:ext cx="221285" cy="346506"/>
                </a:xfrm>
                <a:custGeom>
                  <a:avLst/>
                  <a:gdLst>
                    <a:gd name="T0" fmla="*/ 11612361 w 21600"/>
                    <a:gd name="T1" fmla="*/ 44585617 h 21600"/>
                    <a:gd name="T2" fmla="*/ 11612361 w 21600"/>
                    <a:gd name="T3" fmla="*/ 44585617 h 21600"/>
                    <a:gd name="T4" fmla="*/ 11612361 w 21600"/>
                    <a:gd name="T5" fmla="*/ 44585617 h 21600"/>
                    <a:gd name="T6" fmla="*/ 11612361 w 21600"/>
                    <a:gd name="T7" fmla="*/ 44585617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10855" y="0"/>
                      </a:moveTo>
                      <a:cubicBezTo>
                        <a:pt x="4457" y="0"/>
                        <a:pt x="0" y="1499"/>
                        <a:pt x="0" y="1499"/>
                      </a:cubicBezTo>
                      <a:lnTo>
                        <a:pt x="0" y="21600"/>
                      </a:lnTo>
                      <a:cubicBezTo>
                        <a:pt x="3901" y="20606"/>
                        <a:pt x="8076" y="20092"/>
                        <a:pt x="12270" y="20092"/>
                      </a:cubicBezTo>
                      <a:cubicBezTo>
                        <a:pt x="12319" y="20092"/>
                        <a:pt x="12369" y="20092"/>
                        <a:pt x="12419" y="20092"/>
                      </a:cubicBezTo>
                      <a:cubicBezTo>
                        <a:pt x="15551" y="20092"/>
                        <a:pt x="18650" y="20431"/>
                        <a:pt x="21600" y="21097"/>
                      </a:cubicBezTo>
                      <a:lnTo>
                        <a:pt x="21600" y="1609"/>
                      </a:lnTo>
                      <a:cubicBezTo>
                        <a:pt x="21600" y="1543"/>
                        <a:pt x="21547" y="1479"/>
                        <a:pt x="21443" y="1456"/>
                      </a:cubicBezTo>
                      <a:cubicBezTo>
                        <a:pt x="17646" y="366"/>
                        <a:pt x="14015" y="0"/>
                        <a:pt x="10855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31" name="Google Shape;1202;p41"/>
                <p:cNvSpPr>
                  <a:spLocks/>
                </p:cNvSpPr>
                <p:nvPr/>
              </p:nvSpPr>
              <p:spPr bwMode="auto">
                <a:xfrm>
                  <a:off x="286686" y="372454"/>
                  <a:ext cx="38760" cy="87047"/>
                </a:xfrm>
                <a:custGeom>
                  <a:avLst/>
                  <a:gdLst>
                    <a:gd name="T0" fmla="*/ 62404 w 21600"/>
                    <a:gd name="T1" fmla="*/ 706854 h 21600"/>
                    <a:gd name="T2" fmla="*/ 62404 w 21600"/>
                    <a:gd name="T3" fmla="*/ 706854 h 21600"/>
                    <a:gd name="T4" fmla="*/ 62404 w 21600"/>
                    <a:gd name="T5" fmla="*/ 706854 h 21600"/>
                    <a:gd name="T6" fmla="*/ 62404 w 21600"/>
                    <a:gd name="T7" fmla="*/ 706854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0"/>
                      </a:moveTo>
                      <a:cubicBezTo>
                        <a:pt x="14176" y="869"/>
                        <a:pt x="6936" y="2047"/>
                        <a:pt x="0" y="3523"/>
                      </a:cubicBezTo>
                      <a:lnTo>
                        <a:pt x="0" y="20930"/>
                      </a:lnTo>
                      <a:cubicBezTo>
                        <a:pt x="0" y="21328"/>
                        <a:pt x="732" y="21600"/>
                        <a:pt x="1505" y="21600"/>
                      </a:cubicBezTo>
                      <a:cubicBezTo>
                        <a:pt x="1831" y="21600"/>
                        <a:pt x="2156" y="21555"/>
                        <a:pt x="2441" y="21446"/>
                      </a:cubicBezTo>
                      <a:lnTo>
                        <a:pt x="10068" y="18711"/>
                      </a:lnTo>
                      <a:cubicBezTo>
                        <a:pt x="10353" y="18620"/>
                        <a:pt x="10698" y="18575"/>
                        <a:pt x="11044" y="18575"/>
                      </a:cubicBezTo>
                      <a:cubicBezTo>
                        <a:pt x="11390" y="18575"/>
                        <a:pt x="11715" y="18620"/>
                        <a:pt x="12020" y="18711"/>
                      </a:cubicBezTo>
                      <a:lnTo>
                        <a:pt x="19159" y="21410"/>
                      </a:lnTo>
                      <a:cubicBezTo>
                        <a:pt x="19444" y="21509"/>
                        <a:pt x="19769" y="21555"/>
                        <a:pt x="20075" y="21555"/>
                      </a:cubicBezTo>
                      <a:cubicBezTo>
                        <a:pt x="20868" y="21555"/>
                        <a:pt x="21600" y="21283"/>
                        <a:pt x="21600" y="20885"/>
                      </a:cubicBez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DEE5E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  <p:sp>
              <p:nvSpPr>
                <p:cNvPr id="38932" name="Google Shape;1203;p41"/>
                <p:cNvSpPr>
                  <a:spLocks/>
                </p:cNvSpPr>
                <p:nvPr/>
              </p:nvSpPr>
              <p:spPr bwMode="auto">
                <a:xfrm>
                  <a:off x="-1" y="36"/>
                  <a:ext cx="573702" cy="470779"/>
                </a:xfrm>
                <a:custGeom>
                  <a:avLst/>
                  <a:gdLst>
                    <a:gd name="T0" fmla="*/ 202358560 w 21600"/>
                    <a:gd name="T1" fmla="*/ 111818752 h 21600"/>
                    <a:gd name="T2" fmla="*/ 202358560 w 21600"/>
                    <a:gd name="T3" fmla="*/ 111818752 h 21600"/>
                    <a:gd name="T4" fmla="*/ 202358560 w 21600"/>
                    <a:gd name="T5" fmla="*/ 111818752 h 21600"/>
                    <a:gd name="T6" fmla="*/ 202358560 w 21600"/>
                    <a:gd name="T7" fmla="*/ 111818752 h 21600"/>
                    <a:gd name="T8" fmla="*/ 0 60000 65536"/>
                    <a:gd name="T9" fmla="*/ 5898240 60000 65536"/>
                    <a:gd name="T10" fmla="*/ 11796480 60000 65536"/>
                    <a:gd name="T11" fmla="*/ 1769472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1600" h="21600" extrusionOk="0">
                      <a:moveTo>
                        <a:pt x="14995" y="775"/>
                      </a:moveTo>
                      <a:cubicBezTo>
                        <a:pt x="16138" y="775"/>
                        <a:pt x="17447" y="1018"/>
                        <a:pt x="18815" y="1738"/>
                      </a:cubicBezTo>
                      <a:lnTo>
                        <a:pt x="18815" y="17152"/>
                      </a:lnTo>
                      <a:cubicBezTo>
                        <a:pt x="17575" y="16551"/>
                        <a:pt x="16266" y="16251"/>
                        <a:pt x="14957" y="16251"/>
                      </a:cubicBezTo>
                      <a:cubicBezTo>
                        <a:pt x="13653" y="16251"/>
                        <a:pt x="12349" y="16550"/>
                        <a:pt x="11117" y="17144"/>
                      </a:cubicBezTo>
                      <a:lnTo>
                        <a:pt x="11117" y="1730"/>
                      </a:lnTo>
                      <a:cubicBezTo>
                        <a:pt x="11595" y="1472"/>
                        <a:pt x="13058" y="775"/>
                        <a:pt x="14995" y="775"/>
                      </a:cubicBezTo>
                      <a:close/>
                      <a:moveTo>
                        <a:pt x="6662" y="769"/>
                      </a:moveTo>
                      <a:cubicBezTo>
                        <a:pt x="8025" y="769"/>
                        <a:pt x="9343" y="1110"/>
                        <a:pt x="10483" y="1730"/>
                      </a:cubicBezTo>
                      <a:cubicBezTo>
                        <a:pt x="10483" y="3661"/>
                        <a:pt x="10483" y="14892"/>
                        <a:pt x="10483" y="17144"/>
                      </a:cubicBezTo>
                      <a:cubicBezTo>
                        <a:pt x="9249" y="16548"/>
                        <a:pt x="7936" y="16250"/>
                        <a:pt x="6608" y="16250"/>
                      </a:cubicBezTo>
                      <a:cubicBezTo>
                        <a:pt x="5301" y="16250"/>
                        <a:pt x="4001" y="16556"/>
                        <a:pt x="2780" y="17152"/>
                      </a:cubicBezTo>
                      <a:lnTo>
                        <a:pt x="2780" y="8455"/>
                      </a:lnTo>
                      <a:cubicBezTo>
                        <a:pt x="2780" y="8199"/>
                        <a:pt x="2622" y="8070"/>
                        <a:pt x="2462" y="8070"/>
                      </a:cubicBezTo>
                      <a:cubicBezTo>
                        <a:pt x="2304" y="8070"/>
                        <a:pt x="2146" y="8199"/>
                        <a:pt x="2146" y="8455"/>
                      </a:cubicBezTo>
                      <a:lnTo>
                        <a:pt x="2146" y="17546"/>
                      </a:lnTo>
                      <a:cubicBezTo>
                        <a:pt x="2146" y="17827"/>
                        <a:pt x="2337" y="18060"/>
                        <a:pt x="2568" y="18060"/>
                      </a:cubicBezTo>
                      <a:cubicBezTo>
                        <a:pt x="2627" y="18060"/>
                        <a:pt x="2681" y="18045"/>
                        <a:pt x="2733" y="18020"/>
                      </a:cubicBezTo>
                      <a:cubicBezTo>
                        <a:pt x="3955" y="17360"/>
                        <a:pt x="5275" y="17023"/>
                        <a:pt x="6608" y="17023"/>
                      </a:cubicBezTo>
                      <a:cubicBezTo>
                        <a:pt x="7936" y="17023"/>
                        <a:pt x="9256" y="17353"/>
                        <a:pt x="10476" y="17988"/>
                      </a:cubicBezTo>
                      <a:lnTo>
                        <a:pt x="10476" y="18906"/>
                      </a:lnTo>
                      <a:lnTo>
                        <a:pt x="734" y="18906"/>
                      </a:lnTo>
                      <a:cubicBezTo>
                        <a:pt x="680" y="18906"/>
                        <a:pt x="635" y="18857"/>
                        <a:pt x="635" y="18785"/>
                      </a:cubicBezTo>
                      <a:lnTo>
                        <a:pt x="635" y="2696"/>
                      </a:lnTo>
                      <a:cubicBezTo>
                        <a:pt x="635" y="2631"/>
                        <a:pt x="680" y="2582"/>
                        <a:pt x="734" y="2582"/>
                      </a:cubicBezTo>
                      <a:lnTo>
                        <a:pt x="2146" y="2582"/>
                      </a:lnTo>
                      <a:lnTo>
                        <a:pt x="2146" y="6902"/>
                      </a:lnTo>
                      <a:cubicBezTo>
                        <a:pt x="2146" y="7160"/>
                        <a:pt x="2304" y="7289"/>
                        <a:pt x="2462" y="7289"/>
                      </a:cubicBezTo>
                      <a:cubicBezTo>
                        <a:pt x="2622" y="7289"/>
                        <a:pt x="2780" y="7160"/>
                        <a:pt x="2780" y="6902"/>
                      </a:cubicBezTo>
                      <a:lnTo>
                        <a:pt x="2780" y="1738"/>
                      </a:lnTo>
                      <a:cubicBezTo>
                        <a:pt x="4040" y="1073"/>
                        <a:pt x="5371" y="769"/>
                        <a:pt x="6662" y="769"/>
                      </a:cubicBezTo>
                      <a:close/>
                      <a:moveTo>
                        <a:pt x="11936" y="17610"/>
                      </a:moveTo>
                      <a:lnTo>
                        <a:pt x="11936" y="20386"/>
                      </a:lnTo>
                      <a:lnTo>
                        <a:pt x="11738" y="20192"/>
                      </a:lnTo>
                      <a:cubicBezTo>
                        <a:pt x="11680" y="20131"/>
                        <a:pt x="11610" y="20101"/>
                        <a:pt x="11539" y="20101"/>
                      </a:cubicBezTo>
                      <a:cubicBezTo>
                        <a:pt x="11470" y="20101"/>
                        <a:pt x="11400" y="20130"/>
                        <a:pt x="11342" y="20185"/>
                      </a:cubicBezTo>
                      <a:lnTo>
                        <a:pt x="11111" y="20401"/>
                      </a:lnTo>
                      <a:lnTo>
                        <a:pt x="11111" y="17988"/>
                      </a:lnTo>
                      <a:cubicBezTo>
                        <a:pt x="11382" y="17844"/>
                        <a:pt x="11653" y="17723"/>
                        <a:pt x="11936" y="17610"/>
                      </a:cubicBezTo>
                      <a:close/>
                      <a:moveTo>
                        <a:pt x="6638" y="0"/>
                      </a:moveTo>
                      <a:cubicBezTo>
                        <a:pt x="5193" y="0"/>
                        <a:pt x="3747" y="368"/>
                        <a:pt x="2396" y="1104"/>
                      </a:cubicBezTo>
                      <a:cubicBezTo>
                        <a:pt x="2074" y="1279"/>
                        <a:pt x="2159" y="1730"/>
                        <a:pt x="2152" y="1810"/>
                      </a:cubicBezTo>
                      <a:lnTo>
                        <a:pt x="739" y="1810"/>
                      </a:lnTo>
                      <a:cubicBezTo>
                        <a:pt x="331" y="1810"/>
                        <a:pt x="7" y="2212"/>
                        <a:pt x="0" y="2704"/>
                      </a:cubicBezTo>
                      <a:lnTo>
                        <a:pt x="0" y="18793"/>
                      </a:lnTo>
                      <a:cubicBezTo>
                        <a:pt x="7" y="19284"/>
                        <a:pt x="331" y="19686"/>
                        <a:pt x="739" y="19686"/>
                      </a:cubicBezTo>
                      <a:lnTo>
                        <a:pt x="10483" y="19686"/>
                      </a:lnTo>
                      <a:lnTo>
                        <a:pt x="10483" y="21215"/>
                      </a:lnTo>
                      <a:cubicBezTo>
                        <a:pt x="10483" y="21443"/>
                        <a:pt x="10639" y="21597"/>
                        <a:pt x="10802" y="21597"/>
                      </a:cubicBezTo>
                      <a:cubicBezTo>
                        <a:pt x="10869" y="21597"/>
                        <a:pt x="10938" y="21570"/>
                        <a:pt x="10999" y="21511"/>
                      </a:cubicBezTo>
                      <a:lnTo>
                        <a:pt x="11540" y="20989"/>
                      </a:lnTo>
                      <a:cubicBezTo>
                        <a:pt x="12022" y="21439"/>
                        <a:pt x="12061" y="21600"/>
                        <a:pt x="12259" y="21600"/>
                      </a:cubicBezTo>
                      <a:cubicBezTo>
                        <a:pt x="12430" y="21600"/>
                        <a:pt x="12576" y="21422"/>
                        <a:pt x="12576" y="21215"/>
                      </a:cubicBezTo>
                      <a:lnTo>
                        <a:pt x="12576" y="19686"/>
                      </a:lnTo>
                      <a:lnTo>
                        <a:pt x="16867" y="19686"/>
                      </a:lnTo>
                      <a:cubicBezTo>
                        <a:pt x="17289" y="19686"/>
                        <a:pt x="17289" y="18906"/>
                        <a:pt x="16867" y="18906"/>
                      </a:cubicBezTo>
                      <a:lnTo>
                        <a:pt x="12576" y="18906"/>
                      </a:lnTo>
                      <a:lnTo>
                        <a:pt x="12576" y="17385"/>
                      </a:lnTo>
                      <a:cubicBezTo>
                        <a:pt x="13358" y="17144"/>
                        <a:pt x="14156" y="17025"/>
                        <a:pt x="14953" y="17025"/>
                      </a:cubicBezTo>
                      <a:cubicBezTo>
                        <a:pt x="16289" y="17025"/>
                        <a:pt x="17621" y="17360"/>
                        <a:pt x="18861" y="18020"/>
                      </a:cubicBezTo>
                      <a:cubicBezTo>
                        <a:pt x="18916" y="18048"/>
                        <a:pt x="18974" y="18062"/>
                        <a:pt x="19029" y="18062"/>
                      </a:cubicBezTo>
                      <a:cubicBezTo>
                        <a:pt x="19254" y="18062"/>
                        <a:pt x="19455" y="17842"/>
                        <a:pt x="19455" y="17546"/>
                      </a:cubicBezTo>
                      <a:lnTo>
                        <a:pt x="19455" y="2582"/>
                      </a:lnTo>
                      <a:lnTo>
                        <a:pt x="20868" y="2582"/>
                      </a:lnTo>
                      <a:cubicBezTo>
                        <a:pt x="20920" y="2582"/>
                        <a:pt x="20967" y="2639"/>
                        <a:pt x="20967" y="2704"/>
                      </a:cubicBezTo>
                      <a:lnTo>
                        <a:pt x="20967" y="18793"/>
                      </a:lnTo>
                      <a:cubicBezTo>
                        <a:pt x="20967" y="18857"/>
                        <a:pt x="20920" y="18914"/>
                        <a:pt x="20868" y="18914"/>
                      </a:cubicBezTo>
                      <a:lnTo>
                        <a:pt x="18134" y="18914"/>
                      </a:lnTo>
                      <a:cubicBezTo>
                        <a:pt x="17713" y="18914"/>
                        <a:pt x="17713" y="19686"/>
                        <a:pt x="18134" y="19686"/>
                      </a:cubicBezTo>
                      <a:lnTo>
                        <a:pt x="20868" y="19686"/>
                      </a:lnTo>
                      <a:cubicBezTo>
                        <a:pt x="21270" y="19686"/>
                        <a:pt x="21600" y="19284"/>
                        <a:pt x="21600" y="18793"/>
                      </a:cubicBezTo>
                      <a:lnTo>
                        <a:pt x="21600" y="2704"/>
                      </a:lnTo>
                      <a:cubicBezTo>
                        <a:pt x="21600" y="2205"/>
                        <a:pt x="21270" y="1810"/>
                        <a:pt x="20861" y="1810"/>
                      </a:cubicBezTo>
                      <a:lnTo>
                        <a:pt x="19448" y="1810"/>
                      </a:lnTo>
                      <a:cubicBezTo>
                        <a:pt x="19436" y="1721"/>
                        <a:pt x="19528" y="1279"/>
                        <a:pt x="19204" y="1104"/>
                      </a:cubicBezTo>
                      <a:cubicBezTo>
                        <a:pt x="17814" y="343"/>
                        <a:pt x="16340" y="5"/>
                        <a:pt x="14927" y="5"/>
                      </a:cubicBezTo>
                      <a:cubicBezTo>
                        <a:pt x="13421" y="5"/>
                        <a:pt x="11987" y="390"/>
                        <a:pt x="10801" y="1063"/>
                      </a:cubicBezTo>
                      <a:cubicBezTo>
                        <a:pt x="9473" y="353"/>
                        <a:pt x="8055" y="0"/>
                        <a:pt x="6638" y="0"/>
                      </a:cubicBezTo>
                      <a:close/>
                    </a:path>
                  </a:pathLst>
                </a:custGeom>
                <a:solidFill>
                  <a:srgbClr val="35353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2700" cap="flat">
                      <a:solidFill>
                        <a:srgbClr val="000000"/>
                      </a:solidFill>
                      <a:miter lim="400000"/>
                      <a:headEnd/>
                      <a:tailEnd/>
                    </a14:hiddenLine>
                  </a:ext>
                </a:extLst>
              </p:spPr>
              <p:txBody>
                <a:bodyPr lIns="45719" tIns="45719" rIns="45719" bIns="45719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38923" name="矩形 113"/>
            <p:cNvSpPr>
              <a:spLocks noChangeArrowheads="1"/>
            </p:cNvSpPr>
            <p:nvPr/>
          </p:nvSpPr>
          <p:spPr bwMode="auto">
            <a:xfrm rot="-542675">
              <a:off x="9511383" y="3106254"/>
              <a:ext cx="1226633" cy="301261"/>
            </a:xfrm>
            <a:prstGeom prst="rect">
              <a:avLst/>
            </a:prstGeom>
            <a:solidFill>
              <a:srgbClr val="FF0000">
                <a:alpha val="705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45719" rIns="45719" anchor="ctr"/>
            <a:lstStyle>
              <a:lvl1pPr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1pPr>
              <a:lvl2pPr marL="742950" indent="-28575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2pPr>
              <a:lvl3pPr marL="11430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3pPr>
              <a:lvl4pPr marL="16002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4pPr>
              <a:lvl5pPr marL="2057400" indent="-228600"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Calibri" panose="020F0502020204030204" pitchFamily="34" charset="0"/>
                </a:defRPr>
              </a:lvl9pPr>
            </a:lstStyle>
            <a:p>
              <a:pPr algn="ctr" eaLnBrk="1"/>
              <a:endParaRPr lang="zh-TW" altLang="zh-TW">
                <a:solidFill>
                  <a:srgbClr val="FFFFFF"/>
                </a:solidFill>
                <a:ea typeface="新細明體" panose="02020500000000000000" pitchFamily="18" charset="-120"/>
              </a:endParaRPr>
            </a:p>
          </p:txBody>
        </p:sp>
      </p:grpSp>
      <p:sp>
        <p:nvSpPr>
          <p:cNvPr id="43" name="圓角矩形 42"/>
          <p:cNvSpPr/>
          <p:nvPr/>
        </p:nvSpPr>
        <p:spPr>
          <a:xfrm>
            <a:off x="127001" y="592127"/>
            <a:ext cx="2857500" cy="69246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wrap="square" lIns="36000" tIns="0" rIns="0" bIns="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rPr>
              <a:t>活動特色</a:t>
            </a:r>
            <a:endParaRPr lang="zh-TW" altLang="en-US" sz="3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矩形 10"/>
          <p:cNvSpPr txBox="1">
            <a:spLocks noChangeArrowheads="1"/>
          </p:cNvSpPr>
          <p:nvPr/>
        </p:nvSpPr>
        <p:spPr bwMode="auto">
          <a:xfrm>
            <a:off x="579438" y="1677988"/>
            <a:ext cx="10321925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>
              <a:lnSpc>
                <a:spcPts val="3000"/>
              </a:lnSpc>
              <a:spcBef>
                <a:spcPts val="600"/>
              </a:spcBef>
            </a:pPr>
            <a:r>
              <a:rPr lang="zh-TW" altLang="en-US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徵件時間</a:t>
            </a:r>
            <a:r>
              <a:rPr lang="zh-TW" altLang="en-US" sz="2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即日起至</a:t>
            </a:r>
            <a:r>
              <a:rPr lang="en-US" altLang="zh-TW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4</a:t>
            </a:r>
            <a:r>
              <a:rPr lang="zh-TW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月</a:t>
            </a:r>
            <a:r>
              <a:rPr lang="en-US" altLang="zh-TW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10</a:t>
            </a:r>
            <a:r>
              <a:rPr lang="zh-TW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日</a:t>
            </a:r>
            <a:r>
              <a:rPr lang="en-US" altLang="zh-TW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(</a:t>
            </a:r>
            <a:r>
              <a:rPr lang="zh-TW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五</a:t>
            </a:r>
            <a:r>
              <a:rPr lang="en-US" altLang="zh-TW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)</a:t>
            </a:r>
            <a:r>
              <a:rPr lang="zh-TW" altLang="en-US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止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，最晚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4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月</a:t>
            </a:r>
            <a:r>
              <a:rPr lang="en-US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10</a:t>
            </a:r>
            <a:r>
              <a:rPr lang="zh-TW" altLang="en-US" sz="2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日當天寄出，以郵戳為憑，逾期恕不受理</a:t>
            </a:r>
          </a:p>
          <a:p>
            <a:pPr eaLnBrk="1">
              <a:lnSpc>
                <a:spcPts val="3000"/>
              </a:lnSpc>
              <a:spcBef>
                <a:spcPts val="600"/>
              </a:spcBef>
            </a:pPr>
            <a:r>
              <a:rPr lang="zh-TW" altLang="zh-TW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參加</a:t>
            </a:r>
            <a:r>
              <a:rPr lang="zh-TW" altLang="zh-TW" sz="2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對象</a:t>
            </a:r>
            <a:r>
              <a:rPr lang="zh-TW" altLang="zh-TW" sz="2200" b="1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：</a:t>
            </a:r>
            <a:r>
              <a:rPr lang="zh-TW" altLang="en-US" sz="2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台中、彰化、南投、雲林</a:t>
            </a:r>
            <a:r>
              <a:rPr lang="zh-TW" altLang="zh-TW" sz="2200" dirty="0" smtClean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公私</a:t>
            </a:r>
            <a:r>
              <a:rPr lang="zh-TW" altLang="zh-TW" sz="2200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立國小中年級（三、四年級）、國小高年級(五、六年級）、國中七、八、九年級。</a:t>
            </a:r>
            <a:endParaRPr lang="zh-TW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eaLnBrk="1">
              <a:lnSpc>
                <a:spcPts val="3000"/>
              </a:lnSpc>
              <a:spcBef>
                <a:spcPts val="1200"/>
              </a:spcBef>
            </a:pPr>
            <a:r>
              <a:rPr lang="zh-TW" altLang="zh-TW" sz="2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※以學校所在地畫分賽區，</a:t>
            </a:r>
            <a:r>
              <a:rPr lang="zh-TW" altLang="zh-TW" sz="22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跨區則不受理</a:t>
            </a:r>
            <a:r>
              <a:rPr lang="zh-TW" altLang="zh-TW" sz="2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。</a:t>
            </a:r>
            <a:endParaRPr lang="zh-TW" altLang="zh-TW" sz="2800" b="1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eaLnBrk="1">
              <a:lnSpc>
                <a:spcPts val="3000"/>
              </a:lnSpc>
              <a:spcBef>
                <a:spcPts val="600"/>
              </a:spcBef>
            </a:pPr>
            <a:r>
              <a:rPr lang="zh-TW" altLang="zh-TW" sz="2200" b="1" dirty="0"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組別、題目，與字數限制 ：</a:t>
            </a:r>
            <a:endParaRPr lang="en-US" altLang="zh-TW" sz="2200" b="1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  <a:p>
            <a:pPr eaLnBrk="1">
              <a:lnSpc>
                <a:spcPts val="3000"/>
              </a:lnSpc>
              <a:spcBef>
                <a:spcPts val="600"/>
              </a:spcBef>
            </a:pPr>
            <a:endParaRPr lang="en-US" altLang="zh-TW" sz="2200" b="1" dirty="0">
              <a:latin typeface="Microsoft YaHei" panose="020B0503020204020204" pitchFamily="34" charset="-122"/>
              <a:ea typeface="Microsoft YaHei" panose="020B0503020204020204" pitchFamily="34" charset="-122"/>
              <a:sym typeface="Microsoft YaHei" panose="020B0503020204020204" pitchFamily="34" charset="-122"/>
            </a:endParaRPr>
          </a:p>
        </p:txBody>
      </p:sp>
      <p:sp>
        <p:nvSpPr>
          <p:cNvPr id="24579" name="矩形 5"/>
          <p:cNvSpPr txBox="1">
            <a:spLocks noChangeArrowheads="1"/>
          </p:cNvSpPr>
          <p:nvPr/>
        </p:nvSpPr>
        <p:spPr bwMode="auto">
          <a:xfrm>
            <a:off x="412750" y="296863"/>
            <a:ext cx="3997325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>
            <a:spAutoFit/>
          </a:bodyPr>
          <a:lstStyle>
            <a:lvl1pPr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eaLnBrk="1"/>
            <a:r>
              <a:rPr lang="zh-TW" altLang="zh-TW" sz="3200" b="1">
                <a:solidFill>
                  <a:srgbClr val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Microsoft YaHei" panose="020B0503020204020204" pitchFamily="34" charset="-122"/>
              </a:rPr>
              <a:t>第三屆比賽活動辦法</a:t>
            </a:r>
          </a:p>
        </p:txBody>
      </p:sp>
      <p:graphicFrame>
        <p:nvGraphicFramePr>
          <p:cNvPr id="310" name="表格 6"/>
          <p:cNvGraphicFramePr/>
          <p:nvPr>
            <p:extLst>
              <p:ext uri="{D42A27DB-BD31-4B8C-83A1-F6EECF244321}">
                <p14:modId xmlns:p14="http://schemas.microsoft.com/office/powerpoint/2010/main" val="2795239622"/>
              </p:ext>
            </p:extLst>
          </p:nvPr>
        </p:nvGraphicFramePr>
        <p:xfrm>
          <a:off x="4668838" y="4262961"/>
          <a:ext cx="7113587" cy="21113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8323"/>
                <a:gridCol w="2790977"/>
                <a:gridCol w="2144287"/>
              </a:tblGrid>
              <a:tr h="527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 err="1">
                          <a:solidFill>
                            <a:schemeClr val="bg1"/>
                          </a:solidFill>
                          <a:sym typeface="微軟正黑體"/>
                        </a:rPr>
                        <a:t>組別</a:t>
                      </a:r>
                      <a:endParaRPr sz="2000" b="1" dirty="0">
                        <a:solidFill>
                          <a:schemeClr val="bg1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 err="1">
                          <a:solidFill>
                            <a:schemeClr val="bg1"/>
                          </a:solidFill>
                          <a:sym typeface="微軟正黑體"/>
                        </a:rPr>
                        <a:t>題目</a:t>
                      </a:r>
                      <a:endParaRPr sz="2000" b="1" dirty="0">
                        <a:solidFill>
                          <a:schemeClr val="bg1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 err="1">
                          <a:solidFill>
                            <a:schemeClr val="bg1"/>
                          </a:solidFill>
                          <a:sym typeface="微軟正黑體"/>
                        </a:rPr>
                        <a:t>建議字數限制</a:t>
                      </a:r>
                      <a:endParaRPr sz="2000" b="1" dirty="0">
                        <a:solidFill>
                          <a:schemeClr val="bg1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/>
                </a:tc>
              </a:tr>
              <a:tr h="527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 err="1">
                          <a:solidFill>
                            <a:schemeClr val="bg1"/>
                          </a:solidFill>
                          <a:sym typeface="微軟正黑體"/>
                        </a:rPr>
                        <a:t>國小中年級</a:t>
                      </a:r>
                      <a:endParaRPr sz="2000" b="1" dirty="0">
                        <a:solidFill>
                          <a:schemeClr val="bg1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我心目中的誠實小英雄</a:t>
                      </a:r>
                      <a:endParaRPr sz="1800" b="1" dirty="0">
                        <a:solidFill>
                          <a:schemeClr val="tx1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6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1800" dirty="0"/>
                        <a:t>500字內</a:t>
                      </a:r>
                    </a:p>
                  </a:txBody>
                  <a:tcPr marL="0" marR="0" marT="0" marB="0" anchor="ctr" horzOverflow="overflow"/>
                </a:tc>
              </a:tr>
              <a:tr h="527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 err="1">
                          <a:solidFill>
                            <a:schemeClr val="bg1"/>
                          </a:solidFill>
                          <a:sym typeface="微軟正黑體"/>
                        </a:rPr>
                        <a:t>國小高年級組</a:t>
                      </a:r>
                      <a:endParaRPr sz="2000" b="1" dirty="0">
                        <a:solidFill>
                          <a:schemeClr val="bg1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那一刻，我選擇誠實</a:t>
                      </a:r>
                      <a:endParaRPr sz="1800" b="1" dirty="0">
                        <a:solidFill>
                          <a:schemeClr val="tx1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6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1800" dirty="0"/>
                        <a:t>600字內</a:t>
                      </a:r>
                    </a:p>
                  </a:txBody>
                  <a:tcPr marL="0" marR="0" marT="0" marB="0" anchor="ctr" horzOverflow="overflow"/>
                </a:tc>
              </a:tr>
              <a:tr h="52784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2000" b="1" dirty="0" err="1">
                          <a:solidFill>
                            <a:schemeClr val="bg1"/>
                          </a:solidFill>
                          <a:sym typeface="微軟正黑體"/>
                        </a:rPr>
                        <a:t>國中組</a:t>
                      </a:r>
                      <a:endParaRPr sz="2000" b="1" dirty="0">
                        <a:solidFill>
                          <a:schemeClr val="bg1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800"/>
                      </a:pPr>
                      <a:r>
                        <a:rPr lang="zh-TW" altLang="en-US" sz="1800" b="1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  <a:cs typeface="微軟正黑體"/>
                          <a:sym typeface="微軟正黑體"/>
                        </a:rPr>
                        <a:t>誠實與信任</a:t>
                      </a:r>
                      <a:endParaRPr sz="1800" b="1" dirty="0">
                        <a:solidFill>
                          <a:schemeClr val="tx1"/>
                        </a:solidFill>
                        <a:latin typeface="微軟正黑體"/>
                        <a:ea typeface="微軟正黑體"/>
                        <a:cs typeface="微軟正黑體"/>
                        <a:sym typeface="微軟正黑體"/>
                      </a:endParaRPr>
                    </a:p>
                  </a:txBody>
                  <a:tcPr marL="0" marR="0" marT="0" marB="0" anchor="ctr" horzOverflow="overflow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00"/>
                        </a:lnSpc>
                        <a:defRPr sz="1600" b="1">
                          <a:latin typeface="微軟正黑體"/>
                          <a:ea typeface="微軟正黑體"/>
                          <a:cs typeface="微軟正黑體"/>
                          <a:sym typeface="微軟正黑體"/>
                        </a:defRPr>
                      </a:pPr>
                      <a:r>
                        <a:rPr sz="1800" dirty="0"/>
                        <a:t>1000字內</a:t>
                      </a:r>
                    </a:p>
                  </a:txBody>
                  <a:tcPr marL="0" marR="0" marT="0" marB="0" anchor="ctr" horzOverflow="overflow"/>
                </a:tc>
              </a:tr>
            </a:tbl>
          </a:graphicData>
        </a:graphic>
      </p:graphicFrame>
      <p:sp>
        <p:nvSpPr>
          <p:cNvPr id="7" name="圓角矩形 6"/>
          <p:cNvSpPr/>
          <p:nvPr/>
        </p:nvSpPr>
        <p:spPr>
          <a:xfrm>
            <a:off x="127000" y="592127"/>
            <a:ext cx="4300621" cy="69246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6000" tIns="0" rIns="0" bIns="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rPr>
              <a:t>2026</a:t>
            </a:r>
            <a:r>
              <a:rPr lang="zh-TW" altLang="en-US" sz="3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rPr>
              <a:t>比賽辦法</a:t>
            </a:r>
            <a:endParaRPr lang="zh-TW" altLang="en-US" sz="3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矩形 6"/>
          <p:cNvSpPr>
            <a:spLocks noChangeArrowheads="1"/>
          </p:cNvSpPr>
          <p:nvPr/>
        </p:nvSpPr>
        <p:spPr bwMode="auto">
          <a:xfrm>
            <a:off x="625226" y="1365710"/>
            <a:ext cx="10963773" cy="2388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1463" indent="-27146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20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稿件收件地址</a:t>
            </a:r>
            <a:endParaRPr lang="en-US" altLang="zh-TW" sz="2000" dirty="0" smtClean="0">
              <a:solidFill>
                <a:srgbClr val="281F1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zh-TW" altLang="en-US" sz="1800" dirty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中</a:t>
            </a:r>
            <a:r>
              <a:rPr lang="zh-TW" altLang="en-US" sz="18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區：</a:t>
            </a:r>
            <a:r>
              <a:rPr lang="en-US" altLang="zh-TW" sz="18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404694</a:t>
            </a:r>
            <a:r>
              <a:rPr lang="zh-TW" altLang="en-US" sz="1800" dirty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台中市北區進化北路</a:t>
            </a:r>
            <a:r>
              <a:rPr lang="en-US" altLang="zh-TW" sz="1800" dirty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238</a:t>
            </a:r>
            <a:r>
              <a:rPr lang="zh-TW" altLang="en-US" sz="1800" dirty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號</a:t>
            </a:r>
            <a:r>
              <a:rPr lang="en-US" altLang="zh-TW" sz="1800" dirty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r>
              <a:rPr lang="zh-TW" altLang="en-US" sz="1800" dirty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樓之</a:t>
            </a:r>
            <a:r>
              <a:rPr lang="en-US" altLang="zh-TW" sz="18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</a:p>
          <a:p>
            <a:pPr marL="1436688" lvl="1" indent="0">
              <a:lnSpc>
                <a:spcPct val="120000"/>
              </a:lnSpc>
              <a:spcBef>
                <a:spcPct val="0"/>
              </a:spcBef>
              <a:buNone/>
              <a:defRPr/>
            </a:pPr>
            <a:r>
              <a:rPr lang="zh-TW" altLang="en-US" sz="1800" dirty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收件</a:t>
            </a:r>
            <a:r>
              <a:rPr lang="zh-TW" altLang="en-US" sz="18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人 王先生 </a:t>
            </a:r>
            <a:r>
              <a:rPr lang="en-US" altLang="zh-TW" sz="1800" dirty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04-22371234</a:t>
            </a:r>
            <a:r>
              <a:rPr lang="zh-TW" altLang="en-US" sz="1800" dirty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轉</a:t>
            </a:r>
            <a:r>
              <a:rPr lang="en-US" altLang="zh-TW" sz="18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4310</a:t>
            </a:r>
          </a:p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20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參賽稿件須以中文撰寫，惟專有名詞或試題有特殊要求者不在此限，務必使用黑色或藍色原子筆、鋼筆或簽字筆書寫，除上列用筆，其餘禁止使用。</a:t>
            </a:r>
            <a:r>
              <a:rPr lang="en-US" altLang="zh-TW" sz="20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zh-TW" altLang="en-US" sz="20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國小中年級可用鉛筆</a:t>
            </a:r>
            <a:r>
              <a:rPr lang="en-US" altLang="zh-TW" sz="20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  <a:defRPr/>
            </a:pPr>
            <a:r>
              <a:rPr lang="zh-TW" altLang="en-US" sz="20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比賽獎項：</a:t>
            </a:r>
            <a:endParaRPr lang="en-US" altLang="zh-TW" sz="2000" dirty="0" smtClean="0">
              <a:solidFill>
                <a:srgbClr val="281F1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0910187"/>
              </p:ext>
            </p:extLst>
          </p:nvPr>
        </p:nvGraphicFramePr>
        <p:xfrm>
          <a:off x="2597968" y="3373622"/>
          <a:ext cx="7000875" cy="26908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8500"/>
                <a:gridCol w="1725797"/>
                <a:gridCol w="3006578"/>
              </a:tblGrid>
              <a:tr h="384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+mn-ea"/>
                          <a:ea typeface="+mn-ea"/>
                        </a:rPr>
                        <a:t>獎項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+mn-ea"/>
                          <a:ea typeface="+mn-ea"/>
                        </a:rPr>
                        <a:t>名額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+mn-ea"/>
                          <a:ea typeface="+mn-ea"/>
                        </a:rPr>
                        <a:t>獎勵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</a:tr>
              <a:tr h="384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+mn-ea"/>
                          <a:ea typeface="+mn-ea"/>
                        </a:rPr>
                        <a:t>各組第一名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各組取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名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獎狀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+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獎學金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3,000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元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</a:tr>
              <a:tr h="384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+mn-ea"/>
                          <a:ea typeface="+mn-ea"/>
                        </a:rPr>
                        <a:t>各組第二名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各組取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名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獎狀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+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獎學金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2,400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元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</a:tr>
              <a:tr h="384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+mn-ea"/>
                          <a:ea typeface="+mn-ea"/>
                        </a:rPr>
                        <a:t>各組第三名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各組取</a:t>
                      </a:r>
                      <a:r>
                        <a:rPr lang="en-US" sz="1700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sz="1700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名</a:t>
                      </a:r>
                      <a:endParaRPr lang="zh-TW" sz="1700" b="1" kern="10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獎狀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+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獎學金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2,100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元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</a:tr>
              <a:tr h="384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+mn-ea"/>
                          <a:ea typeface="+mn-ea"/>
                        </a:rPr>
                        <a:t>各組第四名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各組取</a:t>
                      </a:r>
                      <a:r>
                        <a:rPr lang="en-US" sz="1700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sz="1700" kern="10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名</a:t>
                      </a:r>
                      <a:endParaRPr lang="zh-TW" sz="1700" b="1" kern="10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獎狀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+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獎學金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1,800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元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</a:tr>
              <a:tr h="384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+mn-ea"/>
                          <a:ea typeface="+mn-ea"/>
                        </a:rPr>
                        <a:t>各組第五名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各組取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名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獎狀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+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獎學金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1,500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元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</a:tr>
              <a:tr h="3844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+mn-ea"/>
                          <a:ea typeface="+mn-ea"/>
                        </a:rPr>
                        <a:t>各組佳作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各組取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30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名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獎狀</a:t>
                      </a:r>
                      <a:r>
                        <a:rPr lang="en-US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+</a:t>
                      </a:r>
                      <a:r>
                        <a:rPr lang="zh-TW" sz="1700" kern="100" dirty="0">
                          <a:effectLst/>
                          <a:latin typeface="Microsoft YaHei" panose="020B0503020204020204" pitchFamily="34" charset="-122"/>
                          <a:ea typeface="Microsoft YaHei" panose="020B0503020204020204" pitchFamily="34" charset="-122"/>
                        </a:rPr>
                        <a:t>寫作書</a:t>
                      </a:r>
                      <a:endParaRPr lang="zh-TW" sz="1700" b="1" kern="100" dirty="0">
                        <a:solidFill>
                          <a:schemeClr val="tx1"/>
                        </a:solidFill>
                        <a:effectLst/>
                        <a:latin typeface="Microsoft YaHei" panose="020B0503020204020204" pitchFamily="34" charset="-122"/>
                        <a:ea typeface="Microsoft YaHei" panose="020B0503020204020204" pitchFamily="34" charset="-122"/>
                        <a:cs typeface="Times New Roman" panose="02020603050405020304" pitchFamily="18" charset="0"/>
                      </a:endParaRPr>
                    </a:p>
                  </a:txBody>
                  <a:tcPr marL="63736" marR="63736" marT="0" marB="0" anchor="ctr"/>
                </a:tc>
              </a:tr>
            </a:tbl>
          </a:graphicData>
        </a:graphic>
      </p:graphicFrame>
      <p:sp>
        <p:nvSpPr>
          <p:cNvPr id="9254" name="文字方塊 2"/>
          <p:cNvSpPr txBox="1">
            <a:spLocks noChangeArrowheads="1"/>
          </p:cNvSpPr>
          <p:nvPr/>
        </p:nvSpPr>
        <p:spPr bwMode="auto">
          <a:xfrm>
            <a:off x="2792413" y="6179503"/>
            <a:ext cx="662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68288" indent="-268288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zh-TW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比賽結果預計</a:t>
            </a:r>
            <a:r>
              <a:rPr lang="en-US" altLang="zh-TW" sz="2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5/11</a:t>
            </a:r>
            <a:r>
              <a:rPr lang="zh-TW" altLang="en-US" sz="2000" b="1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公告</a:t>
            </a:r>
            <a:r>
              <a:rPr lang="zh-TW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於官網；</a:t>
            </a:r>
            <a:r>
              <a:rPr lang="en-US" altLang="zh-TW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6</a:t>
            </a:r>
            <a:r>
              <a:rPr lang="zh-TW" altLang="en-US" sz="2000" b="1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月份舉辦頒獎典禮。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127000" y="592127"/>
            <a:ext cx="4300621" cy="69246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6000" tIns="0" rIns="0" bIns="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rPr>
              <a:t>2026</a:t>
            </a:r>
            <a:r>
              <a:rPr lang="zh-TW" altLang="en-US" sz="3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rPr>
              <a:t>比賽辦法</a:t>
            </a:r>
            <a:endParaRPr lang="zh-TW" altLang="en-US" sz="3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530472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143" y="1055392"/>
            <a:ext cx="7283867" cy="5161371"/>
          </a:xfrm>
          <a:prstGeom prst="rect">
            <a:avLst/>
          </a:prstGeom>
        </p:spPr>
      </p:pic>
      <p:sp>
        <p:nvSpPr>
          <p:cNvPr id="11267" name="矩形 6"/>
          <p:cNvSpPr>
            <a:spLocks noChangeArrowheads="1"/>
          </p:cNvSpPr>
          <p:nvPr/>
        </p:nvSpPr>
        <p:spPr bwMode="auto">
          <a:xfrm>
            <a:off x="218659" y="1995314"/>
            <a:ext cx="4348580" cy="357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4625" indent="-1746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defRPr/>
            </a:pPr>
            <a:r>
              <a:rPr lang="zh-TW" altLang="en-US" sz="20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參賽稿件請一律至活動官網下載專用稿紙，以</a:t>
            </a:r>
            <a:r>
              <a:rPr lang="en-US" altLang="zh-TW" sz="2000" b="1" u="sng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A3</a:t>
            </a:r>
            <a:r>
              <a:rPr lang="zh-TW" altLang="en-US" sz="2000" b="1" u="sng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尺寸雙面印出</a:t>
            </a:r>
            <a:r>
              <a:rPr lang="zh-TW" altLang="en-US" sz="20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後書寫，須繳交正本稿件參賽，影印本不予受理。</a:t>
            </a:r>
            <a:endParaRPr lang="en-US" altLang="zh-TW" sz="2000" dirty="0" smtClean="0">
              <a:solidFill>
                <a:srgbClr val="281F1C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defRPr/>
            </a:pPr>
            <a:r>
              <a:rPr lang="zh-TW" altLang="en-US" sz="2000" dirty="0" smtClean="0">
                <a:solidFill>
                  <a:srgbClr val="281F1C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稿紙</a:t>
            </a: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上除了作文之外，</a:t>
            </a:r>
            <a:r>
              <a:rPr lang="zh-TW" altLang="en-US" sz="2000" b="1" u="sng" dirty="0" smtClean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嚴禁書寫其他非相關文字或圖案</a:t>
            </a: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，否則將以</a:t>
            </a:r>
            <a:r>
              <a:rPr lang="zh-TW" altLang="en-US" sz="20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「零分」</a:t>
            </a: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計算。</a:t>
            </a:r>
            <a:endParaRPr lang="en-US" altLang="zh-TW" sz="20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marL="177800" indent="0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en-US" altLang="zh-TW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※</a:t>
            </a:r>
            <a:r>
              <a:rPr lang="zh-TW" altLang="en-US" sz="2000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亦不得出現學生姓名及就讀班級等任何字樣</a:t>
            </a:r>
            <a:endParaRPr lang="en-US" altLang="zh-TW" sz="2000" dirty="0" smtClean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7" name="圓角矩形 6"/>
          <p:cNvSpPr/>
          <p:nvPr/>
        </p:nvSpPr>
        <p:spPr>
          <a:xfrm>
            <a:off x="127000" y="592127"/>
            <a:ext cx="4300621" cy="692468"/>
          </a:xfrm>
          <a:prstGeom prst="roundRect">
            <a:avLst>
              <a:gd name="adj" fmla="val 50000"/>
            </a:avLst>
          </a:prstGeom>
          <a:solidFill>
            <a:srgbClr val="FFC000"/>
          </a:solidFill>
          <a:ln w="12700" cap="flat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36000" tIns="0" rIns="0" bIns="0" spcCol="38100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32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rPr>
              <a:t>2026</a:t>
            </a:r>
            <a:r>
              <a:rPr lang="zh-TW" altLang="en-US" sz="3200" b="1" dirty="0" smtClean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  <a:sym typeface="Calibri"/>
              </a:rPr>
              <a:t>比賽辦法</a:t>
            </a:r>
            <a:endParaRPr lang="zh-TW" altLang="en-US" sz="32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+mn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14468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佈景主題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 佈景主題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佈景主題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7606</TotalTime>
  <Words>749</Words>
  <Application>Microsoft Office PowerPoint</Application>
  <PresentationFormat>寬螢幕</PresentationFormat>
  <Paragraphs>85</Paragraphs>
  <Slides>10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10</vt:i4>
      </vt:variant>
    </vt:vector>
  </HeadingPairs>
  <TitlesOfParts>
    <vt:vector size="21" baseType="lpstr">
      <vt:lpstr>Microsoft YaHei</vt:lpstr>
      <vt:lpstr>王漢宗特圓體繁</vt:lpstr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Office 佈景主題</vt:lpstr>
      <vt:lpstr>自訂設計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《埋下誠實的種子》 第三屆永慶誠實徵文比賽 活動說明</dc:title>
  <dc:creator>陳雪柔(公關二課)</dc:creator>
  <cp:lastModifiedBy>陳雪柔(公關課)</cp:lastModifiedBy>
  <cp:revision>278</cp:revision>
  <cp:lastPrinted>2025-12-05T10:29:44Z</cp:lastPrinted>
  <dcterms:modified xsi:type="dcterms:W3CDTF">2025-12-30T10:45:11Z</dcterms:modified>
</cp:coreProperties>
</file>