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5" r:id="rId6"/>
    <p:sldId id="288" r:id="rId7"/>
    <p:sldId id="279" r:id="rId8"/>
    <p:sldId id="28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howGuides="1">
      <p:cViewPr varScale="1">
        <p:scale>
          <a:sx n="81" d="100"/>
          <a:sy n="81" d="100"/>
        </p:scale>
        <p:origin x="63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9/10/2025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9/10/2025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9/10/2025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overeading.tc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9349678" cy="2514601"/>
          </a:xfrm>
        </p:spPr>
        <p:txBody>
          <a:bodyPr/>
          <a:lstStyle/>
          <a:p>
            <a:r>
              <a:rPr lang="zh-TW" altLang="en-US" dirty="0"/>
              <a:t>親子共讀愛閱家庭雲端存款簿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9811" y="4293096"/>
            <a:ext cx="5029201" cy="1397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家長操作說明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雲端智慧存款簿</a:t>
            </a:r>
            <a:r>
              <a:rPr lang="en-US" altLang="zh-TW" dirty="0"/>
              <a:t>-</a:t>
            </a:r>
            <a:r>
              <a:rPr lang="zh-TW" altLang="en-US" dirty="0"/>
              <a:t>閱讀補登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8398978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只限補登前一個月的閱讀紀錄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E3A7489-B25C-42A2-8BC5-B5ABC124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060848"/>
            <a:ext cx="9083827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雲端智慧存款簿</a:t>
            </a:r>
            <a:r>
              <a:rPr lang="en-US" altLang="zh-TW" dirty="0"/>
              <a:t>-</a:t>
            </a:r>
            <a:r>
              <a:rPr lang="zh-TW" altLang="en-US" dirty="0"/>
              <a:t>閱讀過關紀錄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8398978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愛閱家庭及愛閱小達人逐月過關紀錄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DE3EB4-E20E-49F0-A5F5-ABB5F13C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2204864"/>
            <a:ext cx="11589346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雲端智慧存款簿</a:t>
            </a:r>
            <a:r>
              <a:rPr lang="en-US" altLang="zh-TW" dirty="0"/>
              <a:t>-</a:t>
            </a:r>
            <a:r>
              <a:rPr lang="zh-TW" altLang="en-US" dirty="0"/>
              <a:t>親子共讀照片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10271186" cy="10668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600" dirty="0"/>
              <a:t>每個愛閱家庭可以傳一張家庭愛閱共讀照片</a:t>
            </a:r>
            <a:endParaRPr lang="en-US" altLang="zh-TW" sz="3600" dirty="0"/>
          </a:p>
          <a:p>
            <a:r>
              <a:rPr lang="zh-TW" altLang="en-US" sz="3600" dirty="0"/>
              <a:t>通過審核後，會展示在網站首頁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25A200-B456-4602-A7C0-43876D6C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2407568"/>
            <a:ext cx="11748104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活動進程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573816" cy="4191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愛閱家庭募集</a:t>
            </a:r>
            <a:r>
              <a:rPr lang="en-US" altLang="zh-TW" sz="3600" dirty="0"/>
              <a:t>…</a:t>
            </a:r>
            <a:r>
              <a:rPr lang="zh-TW" altLang="en-US" sz="3600" dirty="0"/>
              <a:t>即日起至</a:t>
            </a:r>
            <a:r>
              <a:rPr lang="en-US" altLang="zh-TW" sz="3600" dirty="0"/>
              <a:t>9</a:t>
            </a:r>
            <a:r>
              <a:rPr lang="zh-TW" altLang="en-US" sz="3600" dirty="0"/>
              <a:t>月</a:t>
            </a:r>
            <a:r>
              <a:rPr lang="en-US" altLang="zh-TW" sz="3600" dirty="0"/>
              <a:t>30</a:t>
            </a:r>
            <a:r>
              <a:rPr lang="zh-TW" altLang="en-US" sz="3600" dirty="0"/>
              <a:t>日止</a:t>
            </a:r>
            <a:endParaRPr lang="en-US" altLang="zh-TW" sz="3600" dirty="0"/>
          </a:p>
          <a:p>
            <a:r>
              <a:rPr lang="zh-TW" altLang="en-US" sz="3600" dirty="0"/>
              <a:t>愛閱家庭閱讀趣</a:t>
            </a:r>
            <a:r>
              <a:rPr lang="en-US" altLang="zh-TW" sz="3600" dirty="0"/>
              <a:t>…114</a:t>
            </a:r>
            <a:r>
              <a:rPr lang="zh-TW" altLang="en-US" sz="3600" dirty="0"/>
              <a:t>年</a:t>
            </a:r>
            <a:r>
              <a:rPr lang="en-US" altLang="zh-TW" sz="3600" dirty="0"/>
              <a:t>11</a:t>
            </a:r>
            <a:r>
              <a:rPr lang="zh-TW" altLang="en-US" sz="3600" dirty="0"/>
              <a:t>月</a:t>
            </a:r>
            <a:r>
              <a:rPr lang="en-US" altLang="zh-TW" sz="3600" dirty="0"/>
              <a:t>1</a:t>
            </a:r>
            <a:r>
              <a:rPr lang="zh-TW" altLang="en-US" sz="3600" dirty="0"/>
              <a:t>日</a:t>
            </a:r>
            <a:r>
              <a:rPr lang="en-US" altLang="zh-TW" sz="3600" dirty="0"/>
              <a:t>~115</a:t>
            </a:r>
            <a:r>
              <a:rPr lang="zh-TW" altLang="en-US" sz="3600" dirty="0"/>
              <a:t>年</a:t>
            </a:r>
            <a:r>
              <a:rPr lang="en-US" altLang="zh-TW" sz="3600" dirty="0"/>
              <a:t>4</a:t>
            </a:r>
            <a:r>
              <a:rPr lang="zh-TW" altLang="en-US" sz="3600" dirty="0"/>
              <a:t>月</a:t>
            </a:r>
            <a:r>
              <a:rPr lang="en-US" altLang="zh-TW" sz="3600" dirty="0"/>
              <a:t>30</a:t>
            </a:r>
            <a:r>
              <a:rPr lang="zh-TW" altLang="en-US" sz="3600" dirty="0"/>
              <a:t>日</a:t>
            </a:r>
            <a:endParaRPr lang="en-US" altLang="zh-TW" sz="3600" dirty="0"/>
          </a:p>
          <a:p>
            <a:r>
              <a:rPr lang="zh-TW" altLang="en-US" sz="3600" dirty="0"/>
              <a:t>歡欣愛閱慶豐收</a:t>
            </a:r>
            <a:r>
              <a:rPr lang="en-US" altLang="zh-TW" sz="3600" dirty="0"/>
              <a:t>…115</a:t>
            </a:r>
            <a:r>
              <a:rPr lang="zh-TW" altLang="en-US" sz="3600" dirty="0"/>
              <a:t>年</a:t>
            </a:r>
            <a:r>
              <a:rPr lang="en-US" altLang="zh-TW" sz="3600" dirty="0"/>
              <a:t>5</a:t>
            </a:r>
            <a:r>
              <a:rPr lang="zh-TW" altLang="en-US" sz="3600" dirty="0"/>
              <a:t>月</a:t>
            </a:r>
            <a:r>
              <a:rPr lang="en-US" altLang="zh-TW" sz="3600" dirty="0"/>
              <a:t>1</a:t>
            </a:r>
            <a:r>
              <a:rPr lang="zh-TW" altLang="en-US" sz="3600" dirty="0"/>
              <a:t>日</a:t>
            </a:r>
            <a:r>
              <a:rPr lang="en-US" altLang="zh-TW" sz="3600" dirty="0"/>
              <a:t>~15</a:t>
            </a:r>
            <a:r>
              <a:rPr lang="zh-TW" altLang="en-US" sz="3600" dirty="0"/>
              <a:t>日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愛閱家庭系統網址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573816" cy="4191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網站：</a:t>
            </a:r>
            <a:r>
              <a:rPr lang="en-US" altLang="zh-TW" sz="3600" dirty="0">
                <a:hlinkClick r:id="rId2"/>
              </a:rPr>
              <a:t>https://lovereading.tc.edu.tw/</a:t>
            </a:r>
            <a:endParaRPr lang="en-US" altLang="zh-TW" sz="3600" dirty="0"/>
          </a:p>
          <a:p>
            <a:r>
              <a:rPr lang="zh-TW" altLang="en-US" sz="3600" dirty="0"/>
              <a:t>請以家長之</a:t>
            </a:r>
            <a:r>
              <a:rPr lang="en-US" altLang="zh-TW" sz="3600" dirty="0"/>
              <a:t>email</a:t>
            </a:r>
            <a:r>
              <a:rPr lang="zh-TW" altLang="en-US" sz="3600" dirty="0"/>
              <a:t>註冊帳號</a:t>
            </a:r>
            <a:endParaRPr lang="en-US" altLang="zh-TW" sz="3600" dirty="0"/>
          </a:p>
          <a:p>
            <a:r>
              <a:rPr lang="zh-TW" altLang="en-US" sz="3600" dirty="0"/>
              <a:t>密碼至少</a:t>
            </a:r>
            <a:r>
              <a:rPr lang="en-US" altLang="zh-TW" sz="3600" dirty="0"/>
              <a:t>6</a:t>
            </a:r>
            <a:r>
              <a:rPr lang="zh-TW" altLang="en-US" sz="3600" dirty="0"/>
              <a:t>個字元，須包含大小寫字母與數字</a:t>
            </a:r>
            <a:endParaRPr lang="en-US" altLang="zh-TW" sz="3600" dirty="0"/>
          </a:p>
          <a:p>
            <a:r>
              <a:rPr lang="zh-TW" altLang="en-US" sz="3600" dirty="0"/>
              <a:t>成員至少為一位家長加一位學童</a:t>
            </a:r>
            <a:endParaRPr lang="en-US" altLang="zh-TW" sz="3600" dirty="0"/>
          </a:p>
          <a:p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313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愛閱家庭申請註冊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B77BEAF-20E4-4CA3-AB98-500B1DC2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4" y="1196752"/>
            <a:ext cx="10595358" cy="55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愛閱家庭申請註冊之</a:t>
            </a:r>
            <a:r>
              <a:rPr lang="en-US" altLang="zh-TW" dirty="0"/>
              <a:t>email</a:t>
            </a:r>
            <a:r>
              <a:rPr lang="zh-TW" altLang="en-US" dirty="0"/>
              <a:t>驗證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提交註冊後，請務必至電子郵件信箱點選，立即驗證。</a:t>
            </a:r>
            <a:endParaRPr lang="en-US" altLang="zh-TW" dirty="0"/>
          </a:p>
          <a:p>
            <a:r>
              <a:rPr lang="zh-TW" altLang="en-US" dirty="0"/>
              <a:t>通過驗證之帳號申請，會交由就讀學校承辦人員審核。</a:t>
            </a:r>
            <a:endParaRPr lang="en-US" altLang="zh-TW" dirty="0"/>
          </a:p>
          <a:p>
            <a:r>
              <a:rPr lang="zh-TW" altLang="en-US" dirty="0"/>
              <a:t>審核通過即可參加本年度愛閱家庭活動。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11934E-2F0D-4739-80AA-AAAF5638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48" y="1412776"/>
            <a:ext cx="6310780" cy="46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愛閱家庭登入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6085" y="1604784"/>
            <a:ext cx="4251960" cy="3429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以申請註冊時登錄的</a:t>
            </a:r>
            <a:r>
              <a:rPr lang="en-US" altLang="zh-TW" sz="3600" dirty="0"/>
              <a:t>email</a:t>
            </a:r>
            <a:r>
              <a:rPr lang="zh-TW" altLang="en-US" sz="3600" dirty="0"/>
              <a:t>及密碼登入系統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5C0DFFF-4477-4012-BC7A-46E85249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808" y="1097277"/>
            <a:ext cx="3848298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愛閱家庭帳號資訊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8398978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雲端智慧存款簿帳號、狀態及成員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20A712-2890-488D-B7F2-1DDFFCD9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2038102"/>
            <a:ext cx="11697301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雲端智慧存款簿</a:t>
            </a:r>
            <a:r>
              <a:rPr lang="en-US" altLang="zh-TW" dirty="0"/>
              <a:t>-</a:t>
            </a:r>
            <a:r>
              <a:rPr lang="zh-TW" altLang="en-US" dirty="0"/>
              <a:t>閱讀紀錄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8398978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雲端智慧存款簿帳號、狀態及成員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47D9BAF-A9C2-4A2A-BCB2-583F884D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322864"/>
            <a:ext cx="9838828" cy="54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雲端智慧存款簿</a:t>
            </a:r>
            <a:r>
              <a:rPr lang="en-US" altLang="zh-TW" dirty="0"/>
              <a:t>-</a:t>
            </a:r>
            <a:r>
              <a:rPr lang="zh-TW" altLang="en-US" dirty="0"/>
              <a:t>閱讀登錄</a:t>
            </a:r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5F076F9-00DB-41CF-B8DC-EF0F497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818" y="1340768"/>
            <a:ext cx="8398978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只能登錄當日閱讀紀錄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AFF350-0EEC-4C29-8F06-86B221E4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8" y="1946199"/>
            <a:ext cx="11271829" cy="29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2D51B-405E-4F81-B5A9-F253CD7FC48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166</TotalTime>
  <Words>281</Words>
  <Application>Microsoft Office PowerPoint</Application>
  <PresentationFormat>自訂</PresentationFormat>
  <Paragraphs>31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Arial</vt:lpstr>
      <vt:lpstr>Franklin Gothic Medium</vt:lpstr>
      <vt:lpstr>Business Contrast 16x9</vt:lpstr>
      <vt:lpstr>親子共讀愛閱家庭雲端存款簿</vt:lpstr>
      <vt:lpstr>活動進程</vt:lpstr>
      <vt:lpstr>愛閱家庭系統網址</vt:lpstr>
      <vt:lpstr>愛閱家庭申請註冊</vt:lpstr>
      <vt:lpstr>愛閱家庭申請註冊之email驗證</vt:lpstr>
      <vt:lpstr>愛閱家庭登入</vt:lpstr>
      <vt:lpstr>愛閱家庭帳號資訊</vt:lpstr>
      <vt:lpstr>雲端智慧存款簿-閱讀紀錄</vt:lpstr>
      <vt:lpstr>雲端智慧存款簿-閱讀登錄</vt:lpstr>
      <vt:lpstr>雲端智慧存款簿-閱讀補登</vt:lpstr>
      <vt:lpstr>雲端智慧存款簿-閱讀過關紀錄</vt:lpstr>
      <vt:lpstr>雲端智慧存款簿-親子共讀照片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親子共讀愛閱家庭雲端存款簿</dc:title>
  <dc:creator>俊達 沈</dc:creator>
  <cp:lastModifiedBy>俊達 沈</cp:lastModifiedBy>
  <cp:revision>18</cp:revision>
  <dcterms:created xsi:type="dcterms:W3CDTF">2025-09-07T02:14:03Z</dcterms:created>
  <dcterms:modified xsi:type="dcterms:W3CDTF">2025-09-09T21:33:21Z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