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416" r:id="rId2"/>
    <p:sldId id="417" r:id="rId3"/>
    <p:sldId id="418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35" r:id="rId15"/>
    <p:sldId id="429" r:id="rId16"/>
    <p:sldId id="437" r:id="rId17"/>
    <p:sldId id="442" r:id="rId18"/>
    <p:sldId id="438" r:id="rId19"/>
    <p:sldId id="430" r:id="rId20"/>
    <p:sldId id="431" r:id="rId21"/>
    <p:sldId id="432" r:id="rId22"/>
    <p:sldId id="439" r:id="rId23"/>
    <p:sldId id="433" r:id="rId24"/>
    <p:sldId id="441" r:id="rId25"/>
    <p:sldId id="434" r:id="rId2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A5406"/>
    <a:srgbClr val="FFFFFF"/>
    <a:srgbClr val="EE7700"/>
    <a:srgbClr val="FFFDEC"/>
    <a:srgbClr val="7BCDF4"/>
    <a:srgbClr val="00ACB2"/>
    <a:srgbClr val="E9F6FD"/>
    <a:srgbClr val="EDF7FE"/>
    <a:srgbClr val="008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7" autoAdjust="0"/>
    <p:restoredTop sz="95203" autoAdjust="0"/>
  </p:normalViewPr>
  <p:slideViewPr>
    <p:cSldViewPr>
      <p:cViewPr varScale="1">
        <p:scale>
          <a:sx n="63" d="100"/>
          <a:sy n="63" d="100"/>
        </p:scale>
        <p:origin x="1576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D052371-AEB5-4854-B980-2D3D1C79B8AC}" type="datetimeFigureOut">
              <a:rPr lang="zh-TW" altLang="en-US"/>
              <a:pPr>
                <a:defRPr/>
              </a:pPr>
              <a:t>2023/3/23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94A4874-2871-4F75-AF85-846F8906CD1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225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18447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42455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83832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3715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31697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3783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37835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80408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821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1573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5289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9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763000" y="4953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3200">
              <a:latin typeface="Times New Roman" pitchFamily="18" charset="0"/>
            </a:endParaRPr>
          </a:p>
        </p:txBody>
      </p:sp>
      <p:sp>
        <p:nvSpPr>
          <p:cNvPr id="2052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763000" y="5334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3200">
              <a:latin typeface="Times New Roman" pitchFamily="18" charset="0"/>
            </a:endParaRPr>
          </a:p>
        </p:txBody>
      </p:sp>
      <p:sp>
        <p:nvSpPr>
          <p:cNvPr id="2053" name="Rectangle 21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8763000" y="580072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3200">
              <a:latin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auto">
          <a:xfrm>
            <a:off x="8101013" y="4652963"/>
            <a:ext cx="1042987" cy="18002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11052" y="548680"/>
            <a:ext cx="8532948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1.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4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4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4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睡足</a:t>
            </a:r>
            <a:r>
              <a:rPr lang="en-US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8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小時</a:t>
            </a: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54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54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7325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431540" y="620688"/>
            <a:ext cx="8496944" cy="632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10.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800"/>
              </a:lnSpc>
            </a:pP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在學校</a:t>
            </a:r>
            <a:r>
              <a:rPr lang="zh-TW" altLang="zh-TW" sz="8000" u="sng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沒有</a:t>
            </a:r>
            <a:endParaRPr lang="en-US" altLang="zh-TW" sz="8000" u="sng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800"/>
              </a:lnSpc>
            </a:pP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吃零食</a:t>
            </a:r>
            <a:endParaRPr lang="zh-TW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54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860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59532" y="224644"/>
            <a:ext cx="8604956" cy="632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11.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800"/>
              </a:lnSpc>
            </a:pP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近距離用眼時，每</a:t>
            </a:r>
            <a:r>
              <a:rPr lang="en-US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30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分鐘休息</a:t>
            </a:r>
            <a:r>
              <a:rPr lang="en-US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10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分鐘</a:t>
            </a:r>
            <a:r>
              <a:rPr lang="zh-TW" altLang="en-US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54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775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95536" y="260648"/>
            <a:ext cx="8568952" cy="5991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12.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000"/>
              </a:lnSpc>
            </a:pP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使用</a:t>
            </a:r>
            <a:r>
              <a:rPr lang="en-US" altLang="zh-TW" sz="5000" dirty="0" err="1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3C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產品</a:t>
            </a:r>
            <a:r>
              <a:rPr lang="zh-TW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（如電腦、手機、平板）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的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累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積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總時數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不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超過</a:t>
            </a:r>
            <a:r>
              <a:rPr lang="en-US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1 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小時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</a:p>
          <a:p>
            <a:pPr marL="685800" indent="-685800">
              <a:lnSpc>
                <a:spcPts val="7000"/>
              </a:lnSpc>
              <a:buFont typeface="Wingdings 2"/>
              <a:buChar char="j"/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 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2278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251520" y="261579"/>
            <a:ext cx="8712460" cy="614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13.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6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400"/>
              </a:lnSpc>
            </a:pP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戶外活動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累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計時間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達到</a:t>
            </a:r>
            <a:r>
              <a:rPr lang="en-US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120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分鐘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6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 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6000" b="0" dirty="0">
              <a:solidFill>
                <a:srgbClr val="00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6554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95536" y="224645"/>
            <a:ext cx="85689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000"/>
              </a:lnSpc>
            </a:pPr>
            <a:r>
              <a:rPr lang="en-US" altLang="zh-TW" sz="5400" dirty="0">
                <a:latin typeface="文鼎標楷注音" pitchFamily="34" charset="-120"/>
                <a:ea typeface="文鼎標楷注音" pitchFamily="34" charset="-120"/>
              </a:rPr>
              <a:t>14. </a:t>
            </a:r>
            <a:r>
              <a:rPr lang="zh-TW" altLang="en-US" sz="5400" dirty="0">
                <a:latin typeface="文鼎標楷注音" pitchFamily="34" charset="-120"/>
                <a:ea typeface="文鼎標楷注音" pitchFamily="34" charset="-120"/>
              </a:rPr>
              <a:t>過去一週中上課時間有幾天我</a:t>
            </a:r>
            <a:r>
              <a:rPr lang="zh-TW" altLang="en-US" sz="5400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每節下課離開教室</a:t>
            </a:r>
            <a:r>
              <a:rPr lang="zh-TW" altLang="en-US" sz="5400" dirty="0">
                <a:latin typeface="文鼎標楷注音" pitchFamily="34" charset="-120"/>
                <a:ea typeface="文鼎標楷注音" pitchFamily="34" charset="-120"/>
              </a:rPr>
              <a:t>到戶外活動？</a:t>
            </a:r>
            <a:endParaRPr lang="en-US" altLang="zh-TW" sz="5400" dirty="0">
              <a:latin typeface="文鼎標楷注音" pitchFamily="34" charset="-120"/>
              <a:ea typeface="文鼎標楷注音" pitchFamily="34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 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5400" b="0" dirty="0">
              <a:solidFill>
                <a:srgbClr val="00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1692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83568" y="584684"/>
            <a:ext cx="8172908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6900"/>
              </a:lnSpc>
            </a:pPr>
            <a:r>
              <a:rPr lang="en-US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15.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</a:t>
            </a:r>
            <a:r>
              <a:rPr lang="zh-TW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關懷感染愛滋病的人</a:t>
            </a:r>
            <a:r>
              <a:rPr lang="zh-TW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並能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鼓勵他們接受治療</a:t>
            </a:r>
            <a:r>
              <a:rPr lang="zh-TW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54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同意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zh-TW" sz="5400" dirty="0">
                <a:solidFill>
                  <a:srgbClr val="0000FF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不一</a:t>
            </a:r>
            <a:r>
              <a:rPr lang="zh-TW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定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zh-TW" sz="5400" dirty="0">
                <a:solidFill>
                  <a:srgbClr val="0000FF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不</a:t>
            </a:r>
            <a:r>
              <a:rPr lang="zh-TW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同意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998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83568" y="584684"/>
            <a:ext cx="8172908" cy="4516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6900"/>
              </a:lnSpc>
            </a:pPr>
            <a:r>
              <a:rPr lang="en-US" altLang="zh-TW" sz="7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16.</a:t>
            </a:r>
            <a:r>
              <a:rPr lang="zh-TW" altLang="en-US" sz="72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愛滋病</a:t>
            </a:r>
            <a:r>
              <a:rPr lang="zh-TW" altLang="en-US" sz="7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能透過被</a:t>
            </a:r>
            <a:r>
              <a:rPr lang="zh-TW" altLang="en-US" sz="72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蚊蟲叮咬</a:t>
            </a:r>
            <a:r>
              <a:rPr lang="zh-TW" altLang="en-US" sz="7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而傳染</a:t>
            </a:r>
            <a:r>
              <a:rPr lang="zh-TW" altLang="zh-TW" sz="7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72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對</a:t>
            </a:r>
            <a:endParaRPr lang="en-US" altLang="zh-TW" sz="72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錯</a:t>
            </a:r>
            <a:endParaRPr lang="en-US" altLang="zh-TW" sz="72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362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83568" y="584684"/>
            <a:ext cx="8172908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6900"/>
              </a:lnSpc>
            </a:pPr>
            <a:r>
              <a:rPr lang="en-US" altLang="zh-TW" sz="7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17.</a:t>
            </a: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感染</a:t>
            </a:r>
            <a:r>
              <a:rPr lang="zh-TW" altLang="en-US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愛滋病毒</a:t>
            </a: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後，感染者可以</a:t>
            </a:r>
            <a:r>
              <a:rPr lang="zh-TW" altLang="en-US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維持數年的健康</a:t>
            </a: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狀態後才發病。</a:t>
            </a:r>
            <a:r>
              <a:rPr lang="en-US" altLang="zh-TW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對</a:t>
            </a:r>
            <a:endParaRPr lang="en-US" altLang="zh-TW" sz="72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72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錯</a:t>
            </a:r>
            <a:endParaRPr lang="en-US" altLang="zh-TW" sz="72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5262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83568" y="584684"/>
            <a:ext cx="8172908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69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18.</a:t>
            </a: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男生和女生都有可能是性騷擾或性侵害的</a:t>
            </a: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受害者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對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69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錯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9133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431540" y="368660"/>
            <a:ext cx="8460432" cy="61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67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19.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身體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不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舒服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時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先到附近診所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看病，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必要時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才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透過醫生轉到大醫院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都有做到</a:t>
            </a:r>
            <a:endParaRPr lang="en-US" altLang="zh-TW" sz="5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有時候沒做到</a:t>
            </a: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 </a:t>
            </a:r>
          </a:p>
          <a:p>
            <a:pPr>
              <a:lnSpc>
                <a:spcPts val="6700"/>
              </a:lnSpc>
            </a:pP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都沒做到</a:t>
            </a:r>
            <a:endParaRPr lang="zh-TW" altLang="en-US" sz="60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745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47564" y="332656"/>
            <a:ext cx="7884876" cy="54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2.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4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4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4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4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800"/>
              </a:lnSpc>
            </a:pPr>
            <a:r>
              <a:rPr lang="zh-TW" altLang="zh-TW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有吃早餐</a:t>
            </a:r>
            <a:r>
              <a:rPr lang="zh-TW" altLang="en-US" sz="54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54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54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4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54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16453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503548" y="980727"/>
            <a:ext cx="8424936" cy="543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2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20.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遵照醫生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或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藥袋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的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指示服用藥物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</a:p>
          <a:p>
            <a:pPr>
              <a:lnSpc>
                <a:spcPts val="67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都有做到</a:t>
            </a:r>
            <a:endParaRPr lang="en-US" altLang="zh-TW" sz="6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有時候沒做到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 </a:t>
            </a:r>
          </a:p>
          <a:p>
            <a:pPr>
              <a:lnSpc>
                <a:spcPts val="67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都沒做到</a:t>
            </a:r>
            <a:endParaRPr lang="zh-TW" altLang="en-US" sz="60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8553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23528" y="260648"/>
            <a:ext cx="8424936" cy="622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21.</a:t>
            </a:r>
            <a:r>
              <a:rPr lang="zh-TW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吃藥時</a:t>
            </a:r>
            <a:r>
              <a:rPr lang="zh-TW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會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看藥袋藥盒的標示</a:t>
            </a:r>
            <a:r>
              <a:rPr lang="zh-TW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</a:p>
          <a:p>
            <a:pPr>
              <a:lnSpc>
                <a:spcPts val="67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都有做到</a:t>
            </a:r>
            <a:endParaRPr lang="en-US" altLang="zh-TW" sz="66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有時候沒做到</a:t>
            </a: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 </a:t>
            </a:r>
          </a:p>
          <a:p>
            <a:pPr>
              <a:lnSpc>
                <a:spcPts val="67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都沒做到</a:t>
            </a:r>
            <a:endParaRPr lang="zh-TW" altLang="en-US" sz="66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9793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95536" y="224644"/>
            <a:ext cx="8424936" cy="626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22.</a:t>
            </a: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過去一週中</a:t>
            </a: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在學校時</a:t>
            </a: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，有人在你面前吸菸的天</a:t>
            </a:r>
            <a:r>
              <a:rPr lang="zh-TW" altLang="en-US" sz="6000" dirty="0">
                <a:latin typeface="文鼎標楷注音破音一" pitchFamily="34" charset="-120"/>
                <a:ea typeface="文鼎標楷注音破音一" pitchFamily="34" charset="-120"/>
              </a:rPr>
              <a:t>數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?</a:t>
            </a:r>
            <a:endParaRPr lang="zh-TW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 </a:t>
            </a: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</a:p>
          <a:p>
            <a:pPr marL="685800" indent="-685800">
              <a:lnSpc>
                <a:spcPts val="6700"/>
              </a:lnSpc>
              <a:buFont typeface="Wingdings 2"/>
              <a:buChar char="k"/>
            </a:pP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  </a:t>
            </a:r>
            <a:endParaRPr lang="en-US" altLang="zh-TW" sz="5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6700"/>
              </a:lnSpc>
            </a:pP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 </a:t>
            </a:r>
            <a:r>
              <a:rPr lang="en-US" altLang="zh-TW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5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</a:p>
        </p:txBody>
      </p:sp>
    </p:spTree>
    <p:extLst>
      <p:ext uri="{BB962C8B-B14F-4D97-AF65-F5344CB8AC3E}">
        <p14:creationId xmlns:p14="http://schemas.microsoft.com/office/powerpoint/2010/main" val="3801362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287016" y="212591"/>
            <a:ext cx="8856984" cy="570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3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23.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個月內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曾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經抽過香煙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校內校外都算、</a:t>
            </a:r>
            <a:r>
              <a:rPr lang="zh-TW" altLang="zh-TW" sz="6000" dirty="0"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不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含二手菸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3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抽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口也算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 </a:t>
            </a:r>
          </a:p>
          <a:p>
            <a:pPr>
              <a:lnSpc>
                <a:spcPts val="73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沒有</a:t>
            </a:r>
          </a:p>
        </p:txBody>
      </p:sp>
    </p:spTree>
    <p:extLst>
      <p:ext uri="{BB962C8B-B14F-4D97-AF65-F5344CB8AC3E}">
        <p14:creationId xmlns:p14="http://schemas.microsoft.com/office/powerpoint/2010/main" val="24069271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287016" y="212591"/>
            <a:ext cx="8856984" cy="570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300"/>
              </a:lnSpc>
            </a:pP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24.</a:t>
            </a:r>
            <a:r>
              <a:rPr lang="zh-TW" altLang="en-US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過去一個月內我曾經抽過</a:t>
            </a:r>
            <a:r>
              <a:rPr lang="zh-TW" altLang="en-US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電子菸</a:t>
            </a: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en-US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校內校外都算</a:t>
            </a: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</a:p>
          <a:p>
            <a:pPr>
              <a:lnSpc>
                <a:spcPts val="73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</a:t>
            </a: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抽</a:t>
            </a:r>
            <a:r>
              <a:rPr lang="zh-TW" altLang="zh-TW" sz="66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口也算</a:t>
            </a: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 </a:t>
            </a:r>
          </a:p>
          <a:p>
            <a:pPr>
              <a:lnSpc>
                <a:spcPts val="73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沒有</a:t>
            </a:r>
          </a:p>
        </p:txBody>
      </p:sp>
    </p:spTree>
    <p:extLst>
      <p:ext uri="{BB962C8B-B14F-4D97-AF65-F5344CB8AC3E}">
        <p14:creationId xmlns:p14="http://schemas.microsoft.com/office/powerpoint/2010/main" val="3619540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59532" y="404664"/>
            <a:ext cx="8532948" cy="58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3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25.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個月內</a:t>
            </a: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一" panose="03000600000000000000" pitchFamily="66" charset="-120"/>
                <a:ea typeface="文鼎標楷注音破音一" panose="03000600000000000000" pitchFamily="66" charset="-120"/>
              </a:rPr>
              <a:t>曾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經嚼過檳榔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校內校外都算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3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嚼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口也算</a:t>
            </a: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 </a:t>
            </a:r>
          </a:p>
          <a:p>
            <a:pPr>
              <a:lnSpc>
                <a:spcPts val="73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沒有</a:t>
            </a:r>
          </a:p>
          <a:p>
            <a:pPr>
              <a:lnSpc>
                <a:spcPts val="8500"/>
              </a:lnSpc>
            </a:pPr>
            <a:endParaRPr lang="zh-TW" altLang="en-US" sz="6000" b="0" dirty="0">
              <a:solidFill>
                <a:srgbClr val="000000"/>
              </a:solidFill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581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647564" y="220461"/>
            <a:ext cx="8352928" cy="642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48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3.</a:t>
            </a:r>
            <a:r>
              <a:rPr lang="zh-TW" altLang="zh-TW" sz="48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48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48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48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48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48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48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200"/>
              </a:lnSpc>
            </a:pPr>
            <a:r>
              <a:rPr lang="zh-TW" altLang="en-US" sz="48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一天吃</a:t>
            </a:r>
            <a:r>
              <a:rPr lang="zh-TW" altLang="zh-TW" sz="48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到三份蔬菜</a:t>
            </a:r>
            <a:r>
              <a:rPr lang="zh-TW" altLang="zh-TW" sz="48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</a:t>
            </a:r>
            <a:endParaRPr lang="en-US" altLang="zh-TW" sz="48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200"/>
              </a:lnSpc>
            </a:pPr>
            <a:r>
              <a:rPr lang="en-US" altLang="zh-TW" sz="4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(1</a:t>
            </a:r>
            <a:r>
              <a:rPr lang="zh-TW" altLang="zh-TW" sz="4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份蔬菜是指半碗蔬菜</a:t>
            </a:r>
            <a:r>
              <a:rPr lang="en-US" altLang="zh-TW" sz="4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  <a:r>
              <a:rPr lang="zh-TW" altLang="zh-TW" sz="4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  <a:endParaRPr lang="en-US" altLang="zh-TW" sz="4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74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431540" y="152636"/>
            <a:ext cx="8532440" cy="637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4.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吃到</a:t>
            </a:r>
            <a:r>
              <a:rPr lang="en-US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2 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份水果</a:t>
            </a: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( 1</a:t>
            </a:r>
            <a:r>
              <a:rPr lang="zh-TW" altLang="en-US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份</a:t>
            </a:r>
            <a:r>
              <a:rPr lang="zh-TW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水果是指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1 </a:t>
            </a:r>
            <a:r>
              <a:rPr lang="zh-TW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個拳頭大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  <a:r>
              <a:rPr lang="zh-TW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3848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95536" y="152636"/>
            <a:ext cx="8496944" cy="637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5.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喝</a:t>
            </a:r>
            <a:r>
              <a:rPr lang="zh-TW" altLang="en-US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足</a:t>
            </a:r>
            <a:r>
              <a:rPr lang="en-US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1500cc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白開水</a:t>
            </a: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 (6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個馬克杯</a:t>
            </a: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。</a:t>
            </a: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976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359532" y="332656"/>
            <a:ext cx="8568444" cy="640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6.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6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6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6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100"/>
              </a:lnSpc>
            </a:pP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一天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運動</a:t>
            </a:r>
            <a:r>
              <a:rPr lang="en-US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30</a:t>
            </a:r>
            <a:r>
              <a:rPr lang="zh-TW" altLang="zh-TW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分鐘以上</a:t>
            </a:r>
            <a:r>
              <a:rPr lang="zh-TW" altLang="en-US" sz="6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6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6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60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60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60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81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503548" y="512676"/>
            <a:ext cx="8460432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7.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zh-TW" sz="8000" u="sng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沒有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喝含糖飲料</a:t>
            </a:r>
            <a:r>
              <a:rPr lang="zh-TW" altLang="en-US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5034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431540" y="260648"/>
            <a:ext cx="8568952" cy="629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8.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50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50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50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50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700"/>
              </a:lnSpc>
            </a:pPr>
            <a:r>
              <a:rPr lang="zh-TW" altLang="zh-TW" sz="50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午餐後有用含氟牙膏刷牙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(</a:t>
            </a:r>
            <a:r>
              <a:rPr lang="zh-TW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氟濃度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1000ppm</a:t>
            </a:r>
            <a:r>
              <a:rPr lang="zh-TW" altLang="en-US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以上</a:t>
            </a:r>
            <a:r>
              <a:rPr lang="en-US" altLang="zh-TW" sz="3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)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48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48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48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8517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0"/>
          <p:cNvSpPr txBox="1">
            <a:spLocks noChangeArrowheads="1"/>
          </p:cNvSpPr>
          <p:nvPr/>
        </p:nvSpPr>
        <p:spPr bwMode="auto">
          <a:xfrm>
            <a:off x="431540" y="620688"/>
            <a:ext cx="8532948" cy="546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lnSpc>
                <a:spcPts val="7000"/>
              </a:lnSpc>
            </a:pPr>
            <a:r>
              <a:rPr lang="en-US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9.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過去</a:t>
            </a:r>
            <a:r>
              <a:rPr lang="zh-TW" altLang="zh-TW" sz="6600" dirty="0">
                <a:solidFill>
                  <a:srgbClr val="FF0000"/>
                </a:solidFill>
                <a:latin typeface="文鼎標楷注音破音二" panose="03000600000000000000" pitchFamily="66" charset="-120"/>
                <a:ea typeface="文鼎標楷注音破音二" panose="03000600000000000000" pitchFamily="66" charset="-120"/>
              </a:rPr>
              <a:t>一</a:t>
            </a: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週中</a:t>
            </a:r>
            <a:endParaRPr lang="en-US" altLang="zh-TW" sz="6600" dirty="0">
              <a:solidFill>
                <a:srgbClr val="FF0000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zh-TW" altLang="en-US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有幾天</a:t>
            </a:r>
            <a:r>
              <a:rPr lang="zh-TW" altLang="zh-TW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我</a:t>
            </a:r>
            <a:endParaRPr lang="en-US" altLang="zh-TW" sz="66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6900"/>
              </a:lnSpc>
            </a:pPr>
            <a:r>
              <a:rPr lang="zh-TW" altLang="zh-TW" sz="6600" dirty="0">
                <a:solidFill>
                  <a:srgbClr val="FF0000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有睡前刷牙</a:t>
            </a:r>
            <a:r>
              <a:rPr lang="zh-TW" altLang="en-US" sz="6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？</a:t>
            </a:r>
            <a:endParaRPr lang="zh-TW" altLang="zh-TW" sz="6600" dirty="0"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  <a:p>
            <a:pPr>
              <a:lnSpc>
                <a:spcPts val="70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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5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天以上</a:t>
            </a:r>
            <a:endParaRPr lang="en-US" altLang="zh-TW" sz="66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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1~4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en-US" altLang="zh-TW" sz="660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  <a:sym typeface="Wingdings 2" panose="05020102010507070707" pitchFamily="18" charset="2"/>
            </a:endParaRPr>
          </a:p>
          <a:p>
            <a:pPr>
              <a:lnSpc>
                <a:spcPts val="7000"/>
              </a:lnSpc>
            </a:pP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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 </a:t>
            </a:r>
            <a:r>
              <a:rPr lang="en-US" altLang="zh-TW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0</a:t>
            </a:r>
            <a:r>
              <a:rPr lang="zh-TW" altLang="en-US" sz="6600" dirty="0">
                <a:solidFill>
                  <a:srgbClr val="0000FF"/>
                </a:solidFill>
                <a:latin typeface="文鼎標楷注音" panose="03000600000000000000" pitchFamily="66" charset="-120"/>
                <a:ea typeface="文鼎標楷注音" panose="03000600000000000000" pitchFamily="66" charset="-120"/>
                <a:sym typeface="Wingdings 2" panose="05020102010507070707" pitchFamily="18" charset="2"/>
              </a:rPr>
              <a:t>天</a:t>
            </a:r>
            <a:endParaRPr lang="zh-TW" altLang="en-US" sz="6600" b="0" dirty="0">
              <a:solidFill>
                <a:srgbClr val="0000FF"/>
              </a:solidFill>
              <a:latin typeface="文鼎標楷注音" panose="03000600000000000000" pitchFamily="66" charset="-120"/>
              <a:ea typeface="文鼎標楷注音" panose="030006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5177298"/>
      </p:ext>
    </p:extLst>
  </p:cSld>
  <p:clrMapOvr>
    <a:masterClrMapping/>
  </p:clrMapOvr>
</p:sld>
</file>

<file path=ppt/theme/theme1.xml><?xml version="1.0" encoding="utf-8"?>
<a:theme xmlns:a="http://schemas.openxmlformats.org/drawingml/2006/main" name="101國中教學ppt地理投影片母片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101國中教學ppt地理投影片母片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5029</TotalTime>
  <Words>699</Words>
  <Application>Microsoft Office PowerPoint</Application>
  <PresentationFormat>如螢幕大小 (4:3)</PresentationFormat>
  <Paragraphs>117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5" baseType="lpstr">
      <vt:lpstr>文鼎標楷注音</vt:lpstr>
      <vt:lpstr>文鼎標楷注音破音一</vt:lpstr>
      <vt:lpstr>文鼎標楷注音破音二</vt:lpstr>
      <vt:lpstr>新細明體</vt:lpstr>
      <vt:lpstr>標楷體</vt:lpstr>
      <vt:lpstr>Arial</vt:lpstr>
      <vt:lpstr>Calibri</vt:lpstr>
      <vt:lpstr>Times New Roman</vt:lpstr>
      <vt:lpstr>Wingdings 2</vt:lpstr>
      <vt:lpstr>101國中教學ppt地理投影片母片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E03121</dc:creator>
  <cp:lastModifiedBy>User</cp:lastModifiedBy>
  <cp:revision>452</cp:revision>
  <dcterms:created xsi:type="dcterms:W3CDTF">2012-06-05T05:47:26Z</dcterms:created>
  <dcterms:modified xsi:type="dcterms:W3CDTF">2023-03-23T01:02:59Z</dcterms:modified>
</cp:coreProperties>
</file>