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753600" cy="7315200"/>
  <p:notesSz cx="9753600" cy="7315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42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9753600" y="0"/>
                </a:moveTo>
                <a:lnTo>
                  <a:pt x="0" y="0"/>
                </a:lnTo>
                <a:lnTo>
                  <a:pt x="0" y="7315200"/>
                </a:lnTo>
                <a:lnTo>
                  <a:pt x="9753600" y="7315200"/>
                </a:lnTo>
                <a:lnTo>
                  <a:pt x="9753600" y="0"/>
                </a:lnTo>
                <a:close/>
              </a:path>
            </a:pathLst>
          </a:custGeom>
          <a:solidFill>
            <a:srgbClr val="FFF8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226067"/>
            <a:ext cx="374650" cy="2014220"/>
          </a:xfrm>
          <a:custGeom>
            <a:avLst/>
            <a:gdLst/>
            <a:ahLst/>
            <a:cxnLst/>
            <a:rect l="l" t="t" r="r" b="b"/>
            <a:pathLst>
              <a:path w="374650" h="2014220">
                <a:moveTo>
                  <a:pt x="0" y="0"/>
                </a:moveTo>
                <a:lnTo>
                  <a:pt x="0" y="2013685"/>
                </a:lnTo>
                <a:lnTo>
                  <a:pt x="25015" y="1984122"/>
                </a:lnTo>
                <a:lnTo>
                  <a:pt x="55691" y="1945423"/>
                </a:lnTo>
                <a:lnTo>
                  <a:pt x="85203" y="1905632"/>
                </a:lnTo>
                <a:lnTo>
                  <a:pt x="113519" y="1864767"/>
                </a:lnTo>
                <a:lnTo>
                  <a:pt x="140606" y="1822848"/>
                </a:lnTo>
                <a:lnTo>
                  <a:pt x="166433" y="1779891"/>
                </a:lnTo>
                <a:lnTo>
                  <a:pt x="190856" y="1736121"/>
                </a:lnTo>
                <a:lnTo>
                  <a:pt x="213753" y="1691773"/>
                </a:lnTo>
                <a:lnTo>
                  <a:pt x="235123" y="1646885"/>
                </a:lnTo>
                <a:lnTo>
                  <a:pt x="254967" y="1601494"/>
                </a:lnTo>
                <a:lnTo>
                  <a:pt x="273284" y="1555636"/>
                </a:lnTo>
                <a:lnTo>
                  <a:pt x="290075" y="1509350"/>
                </a:lnTo>
                <a:lnTo>
                  <a:pt x="305340" y="1462673"/>
                </a:lnTo>
                <a:lnTo>
                  <a:pt x="319078" y="1415641"/>
                </a:lnTo>
                <a:lnTo>
                  <a:pt x="331289" y="1368293"/>
                </a:lnTo>
                <a:lnTo>
                  <a:pt x="341975" y="1320665"/>
                </a:lnTo>
                <a:lnTo>
                  <a:pt x="351133" y="1272794"/>
                </a:lnTo>
                <a:lnTo>
                  <a:pt x="358766" y="1224719"/>
                </a:lnTo>
                <a:lnTo>
                  <a:pt x="364871" y="1176476"/>
                </a:lnTo>
                <a:lnTo>
                  <a:pt x="369451" y="1128102"/>
                </a:lnTo>
                <a:lnTo>
                  <a:pt x="372504" y="1079635"/>
                </a:lnTo>
                <a:lnTo>
                  <a:pt x="374030" y="1031113"/>
                </a:lnTo>
                <a:lnTo>
                  <a:pt x="374030" y="982571"/>
                </a:lnTo>
                <a:lnTo>
                  <a:pt x="372504" y="934049"/>
                </a:lnTo>
                <a:lnTo>
                  <a:pt x="369451" y="885582"/>
                </a:lnTo>
                <a:lnTo>
                  <a:pt x="364871" y="837208"/>
                </a:lnTo>
                <a:lnTo>
                  <a:pt x="358766" y="788965"/>
                </a:lnTo>
                <a:lnTo>
                  <a:pt x="351133" y="740890"/>
                </a:lnTo>
                <a:lnTo>
                  <a:pt x="341975" y="693020"/>
                </a:lnTo>
                <a:lnTo>
                  <a:pt x="331289" y="645392"/>
                </a:lnTo>
                <a:lnTo>
                  <a:pt x="319078" y="598043"/>
                </a:lnTo>
                <a:lnTo>
                  <a:pt x="305340" y="551012"/>
                </a:lnTo>
                <a:lnTo>
                  <a:pt x="290075" y="504334"/>
                </a:lnTo>
                <a:lnTo>
                  <a:pt x="273284" y="458048"/>
                </a:lnTo>
                <a:lnTo>
                  <a:pt x="254967" y="412190"/>
                </a:lnTo>
                <a:lnTo>
                  <a:pt x="235123" y="366799"/>
                </a:lnTo>
                <a:lnTo>
                  <a:pt x="213753" y="321911"/>
                </a:lnTo>
                <a:lnTo>
                  <a:pt x="190856" y="277563"/>
                </a:lnTo>
                <a:lnTo>
                  <a:pt x="166433" y="233793"/>
                </a:lnTo>
                <a:lnTo>
                  <a:pt x="140606" y="190837"/>
                </a:lnTo>
                <a:lnTo>
                  <a:pt x="113519" y="148917"/>
                </a:lnTo>
                <a:lnTo>
                  <a:pt x="85203" y="108052"/>
                </a:lnTo>
                <a:lnTo>
                  <a:pt x="55691" y="68261"/>
                </a:lnTo>
                <a:lnTo>
                  <a:pt x="25015" y="29562"/>
                </a:lnTo>
                <a:lnTo>
                  <a:pt x="0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15545" y="465122"/>
            <a:ext cx="438150" cy="2154555"/>
          </a:xfrm>
          <a:custGeom>
            <a:avLst/>
            <a:gdLst/>
            <a:ahLst/>
            <a:cxnLst/>
            <a:rect l="l" t="t" r="r" b="b"/>
            <a:pathLst>
              <a:path w="438150" h="2154555">
                <a:moveTo>
                  <a:pt x="438054" y="0"/>
                </a:moveTo>
                <a:lnTo>
                  <a:pt x="380802" y="61790"/>
                </a:lnTo>
                <a:lnTo>
                  <a:pt x="348992" y="99398"/>
                </a:lnTo>
                <a:lnTo>
                  <a:pt x="318312" y="138116"/>
                </a:lnTo>
                <a:lnTo>
                  <a:pt x="288796" y="177928"/>
                </a:lnTo>
                <a:lnTo>
                  <a:pt x="260475" y="218814"/>
                </a:lnTo>
                <a:lnTo>
                  <a:pt x="233382" y="260756"/>
                </a:lnTo>
                <a:lnTo>
                  <a:pt x="207549" y="303735"/>
                </a:lnTo>
                <a:lnTo>
                  <a:pt x="183131" y="347528"/>
                </a:lnTo>
                <a:lnTo>
                  <a:pt x="160240" y="391899"/>
                </a:lnTo>
                <a:lnTo>
                  <a:pt x="138875" y="436810"/>
                </a:lnTo>
                <a:lnTo>
                  <a:pt x="119035" y="482225"/>
                </a:lnTo>
                <a:lnTo>
                  <a:pt x="100722" y="528105"/>
                </a:lnTo>
                <a:lnTo>
                  <a:pt x="83935" y="574415"/>
                </a:lnTo>
                <a:lnTo>
                  <a:pt x="68674" y="621115"/>
                </a:lnTo>
                <a:lnTo>
                  <a:pt x="54939" y="668170"/>
                </a:lnTo>
                <a:lnTo>
                  <a:pt x="42730" y="715541"/>
                </a:lnTo>
                <a:lnTo>
                  <a:pt x="32048" y="763193"/>
                </a:lnTo>
                <a:lnTo>
                  <a:pt x="22891" y="811086"/>
                </a:lnTo>
                <a:lnTo>
                  <a:pt x="15260" y="859184"/>
                </a:lnTo>
                <a:lnTo>
                  <a:pt x="9156" y="907451"/>
                </a:lnTo>
                <a:lnTo>
                  <a:pt x="4578" y="955847"/>
                </a:lnTo>
                <a:lnTo>
                  <a:pt x="1526" y="1004337"/>
                </a:lnTo>
                <a:lnTo>
                  <a:pt x="0" y="1052883"/>
                </a:lnTo>
                <a:lnTo>
                  <a:pt x="0" y="1101447"/>
                </a:lnTo>
                <a:lnTo>
                  <a:pt x="1526" y="1149993"/>
                </a:lnTo>
                <a:lnTo>
                  <a:pt x="4578" y="1198483"/>
                </a:lnTo>
                <a:lnTo>
                  <a:pt x="9156" y="1246880"/>
                </a:lnTo>
                <a:lnTo>
                  <a:pt x="15260" y="1295146"/>
                </a:lnTo>
                <a:lnTo>
                  <a:pt x="22891" y="1343244"/>
                </a:lnTo>
                <a:lnTo>
                  <a:pt x="32048" y="1391138"/>
                </a:lnTo>
                <a:lnTo>
                  <a:pt x="42730" y="1438789"/>
                </a:lnTo>
                <a:lnTo>
                  <a:pt x="54939" y="1486160"/>
                </a:lnTo>
                <a:lnTo>
                  <a:pt x="68674" y="1533215"/>
                </a:lnTo>
                <a:lnTo>
                  <a:pt x="83935" y="1579916"/>
                </a:lnTo>
                <a:lnTo>
                  <a:pt x="100722" y="1626225"/>
                </a:lnTo>
                <a:lnTo>
                  <a:pt x="119035" y="1672105"/>
                </a:lnTo>
                <a:lnTo>
                  <a:pt x="138875" y="1717520"/>
                </a:lnTo>
                <a:lnTo>
                  <a:pt x="160240" y="1762431"/>
                </a:lnTo>
                <a:lnTo>
                  <a:pt x="183131" y="1806802"/>
                </a:lnTo>
                <a:lnTo>
                  <a:pt x="207549" y="1850595"/>
                </a:lnTo>
                <a:lnTo>
                  <a:pt x="233382" y="1893574"/>
                </a:lnTo>
                <a:lnTo>
                  <a:pt x="260475" y="1935516"/>
                </a:lnTo>
                <a:lnTo>
                  <a:pt x="288796" y="1976402"/>
                </a:lnTo>
                <a:lnTo>
                  <a:pt x="318312" y="2016214"/>
                </a:lnTo>
                <a:lnTo>
                  <a:pt x="348992" y="2054933"/>
                </a:lnTo>
                <a:lnTo>
                  <a:pt x="380802" y="2092540"/>
                </a:lnTo>
                <a:lnTo>
                  <a:pt x="413711" y="2129017"/>
                </a:lnTo>
                <a:lnTo>
                  <a:pt x="438054" y="2154331"/>
                </a:lnTo>
                <a:lnTo>
                  <a:pt x="438054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23549"/>
            <a:ext cx="154505" cy="196661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0" y="1201191"/>
            <a:ext cx="1233170" cy="3183255"/>
          </a:xfrm>
          <a:custGeom>
            <a:avLst/>
            <a:gdLst/>
            <a:ahLst/>
            <a:cxnLst/>
            <a:rect l="l" t="t" r="r" b="b"/>
            <a:pathLst>
              <a:path w="1233170" h="3183254">
                <a:moveTo>
                  <a:pt x="252095" y="7810"/>
                </a:moveTo>
                <a:lnTo>
                  <a:pt x="235216" y="0"/>
                </a:lnTo>
                <a:lnTo>
                  <a:pt x="0" y="233819"/>
                </a:lnTo>
                <a:lnTo>
                  <a:pt x="0" y="258381"/>
                </a:lnTo>
                <a:lnTo>
                  <a:pt x="252095" y="7810"/>
                </a:lnTo>
                <a:close/>
              </a:path>
              <a:path w="1233170" h="3183254">
                <a:moveTo>
                  <a:pt x="344741" y="54940"/>
                </a:moveTo>
                <a:lnTo>
                  <a:pt x="328739" y="46266"/>
                </a:lnTo>
                <a:lnTo>
                  <a:pt x="0" y="373049"/>
                </a:lnTo>
                <a:lnTo>
                  <a:pt x="0" y="397611"/>
                </a:lnTo>
                <a:lnTo>
                  <a:pt x="344741" y="54940"/>
                </a:lnTo>
                <a:close/>
              </a:path>
              <a:path w="1233170" h="3183254">
                <a:moveTo>
                  <a:pt x="432879" y="106553"/>
                </a:moveTo>
                <a:lnTo>
                  <a:pt x="417753" y="97155"/>
                </a:lnTo>
                <a:lnTo>
                  <a:pt x="0" y="512394"/>
                </a:lnTo>
                <a:lnTo>
                  <a:pt x="0" y="536841"/>
                </a:lnTo>
                <a:lnTo>
                  <a:pt x="432879" y="106553"/>
                </a:lnTo>
                <a:close/>
              </a:path>
              <a:path w="1233170" h="3183254">
                <a:moveTo>
                  <a:pt x="516661" y="162509"/>
                </a:moveTo>
                <a:lnTo>
                  <a:pt x="502259" y="152387"/>
                </a:lnTo>
                <a:lnTo>
                  <a:pt x="0" y="651624"/>
                </a:lnTo>
                <a:lnTo>
                  <a:pt x="0" y="676071"/>
                </a:lnTo>
                <a:lnTo>
                  <a:pt x="516661" y="162509"/>
                </a:lnTo>
                <a:close/>
              </a:path>
              <a:path w="1233170" h="3183254">
                <a:moveTo>
                  <a:pt x="596214" y="222796"/>
                </a:moveTo>
                <a:lnTo>
                  <a:pt x="582549" y="211810"/>
                </a:lnTo>
                <a:lnTo>
                  <a:pt x="0" y="790867"/>
                </a:lnTo>
                <a:lnTo>
                  <a:pt x="0" y="815428"/>
                </a:lnTo>
                <a:lnTo>
                  <a:pt x="596214" y="222796"/>
                </a:lnTo>
                <a:close/>
              </a:path>
              <a:path w="1233170" h="3183254">
                <a:moveTo>
                  <a:pt x="671842" y="286981"/>
                </a:moveTo>
                <a:lnTo>
                  <a:pt x="658761" y="275412"/>
                </a:lnTo>
                <a:lnTo>
                  <a:pt x="0" y="930198"/>
                </a:lnTo>
                <a:lnTo>
                  <a:pt x="0" y="954760"/>
                </a:lnTo>
                <a:lnTo>
                  <a:pt x="671842" y="286981"/>
                </a:lnTo>
                <a:close/>
              </a:path>
              <a:path w="1233170" h="3183254">
                <a:moveTo>
                  <a:pt x="743115" y="355219"/>
                </a:moveTo>
                <a:lnTo>
                  <a:pt x="730897" y="342938"/>
                </a:lnTo>
                <a:lnTo>
                  <a:pt x="0" y="1069441"/>
                </a:lnTo>
                <a:lnTo>
                  <a:pt x="0" y="1093901"/>
                </a:lnTo>
                <a:lnTo>
                  <a:pt x="743115" y="355219"/>
                </a:lnTo>
                <a:close/>
              </a:path>
              <a:path w="1233170" h="3183254">
                <a:moveTo>
                  <a:pt x="810602" y="427507"/>
                </a:moveTo>
                <a:lnTo>
                  <a:pt x="799109" y="414502"/>
                </a:lnTo>
                <a:lnTo>
                  <a:pt x="0" y="1208773"/>
                </a:lnTo>
                <a:lnTo>
                  <a:pt x="0" y="1233233"/>
                </a:lnTo>
                <a:lnTo>
                  <a:pt x="810602" y="427507"/>
                </a:lnTo>
                <a:close/>
              </a:path>
              <a:path w="1233170" h="3183254">
                <a:moveTo>
                  <a:pt x="874014" y="503707"/>
                </a:moveTo>
                <a:lnTo>
                  <a:pt x="863104" y="489966"/>
                </a:lnTo>
                <a:lnTo>
                  <a:pt x="0" y="1347914"/>
                </a:lnTo>
                <a:lnTo>
                  <a:pt x="0" y="1372463"/>
                </a:lnTo>
                <a:lnTo>
                  <a:pt x="874014" y="503707"/>
                </a:lnTo>
                <a:close/>
              </a:path>
              <a:path w="1233170" h="3183254">
                <a:moveTo>
                  <a:pt x="933361" y="584085"/>
                </a:moveTo>
                <a:lnTo>
                  <a:pt x="923175" y="569633"/>
                </a:lnTo>
                <a:lnTo>
                  <a:pt x="0" y="1487246"/>
                </a:lnTo>
                <a:lnTo>
                  <a:pt x="0" y="1511795"/>
                </a:lnTo>
                <a:lnTo>
                  <a:pt x="933361" y="584085"/>
                </a:lnTo>
                <a:close/>
              </a:path>
              <a:path w="1233170" h="3183254">
                <a:moveTo>
                  <a:pt x="959967" y="2482824"/>
                </a:moveTo>
                <a:lnTo>
                  <a:pt x="452081" y="2987662"/>
                </a:lnTo>
                <a:lnTo>
                  <a:pt x="531787" y="2932988"/>
                </a:lnTo>
                <a:lnTo>
                  <a:pt x="904989" y="2562034"/>
                </a:lnTo>
                <a:lnTo>
                  <a:pt x="959967" y="2482824"/>
                </a:lnTo>
                <a:close/>
              </a:path>
              <a:path w="1233170" h="3183254">
                <a:moveTo>
                  <a:pt x="988479" y="668515"/>
                </a:moveTo>
                <a:lnTo>
                  <a:pt x="979030" y="653478"/>
                </a:lnTo>
                <a:lnTo>
                  <a:pt x="0" y="1626590"/>
                </a:lnTo>
                <a:lnTo>
                  <a:pt x="0" y="1651038"/>
                </a:lnTo>
                <a:lnTo>
                  <a:pt x="988479" y="668515"/>
                </a:lnTo>
                <a:close/>
              </a:path>
              <a:path w="1233170" h="3183254">
                <a:moveTo>
                  <a:pt x="1038948" y="757580"/>
                </a:moveTo>
                <a:lnTo>
                  <a:pt x="1030516" y="741527"/>
                </a:lnTo>
                <a:lnTo>
                  <a:pt x="0" y="1765820"/>
                </a:lnTo>
                <a:lnTo>
                  <a:pt x="0" y="1790280"/>
                </a:lnTo>
                <a:lnTo>
                  <a:pt x="1038948" y="757580"/>
                </a:lnTo>
                <a:close/>
              </a:path>
              <a:path w="1233170" h="3183254">
                <a:moveTo>
                  <a:pt x="1085049" y="851115"/>
                </a:moveTo>
                <a:lnTo>
                  <a:pt x="1077201" y="834351"/>
                </a:lnTo>
                <a:lnTo>
                  <a:pt x="0" y="1905063"/>
                </a:lnTo>
                <a:lnTo>
                  <a:pt x="0" y="1929599"/>
                </a:lnTo>
                <a:lnTo>
                  <a:pt x="1085049" y="851115"/>
                </a:lnTo>
                <a:close/>
              </a:path>
              <a:path w="1233170" h="3183254">
                <a:moveTo>
                  <a:pt x="1111961" y="2192439"/>
                </a:moveTo>
                <a:lnTo>
                  <a:pt x="159880" y="3138754"/>
                </a:lnTo>
                <a:lnTo>
                  <a:pt x="202349" y="3121025"/>
                </a:lnTo>
                <a:lnTo>
                  <a:pt x="1094219" y="2234704"/>
                </a:lnTo>
                <a:lnTo>
                  <a:pt x="1111961" y="2192439"/>
                </a:lnTo>
                <a:close/>
              </a:path>
              <a:path w="1233170" h="3183254">
                <a:moveTo>
                  <a:pt x="1125918" y="949718"/>
                </a:moveTo>
                <a:lnTo>
                  <a:pt x="1119238" y="931938"/>
                </a:lnTo>
                <a:lnTo>
                  <a:pt x="0" y="2044369"/>
                </a:lnTo>
                <a:lnTo>
                  <a:pt x="0" y="2068842"/>
                </a:lnTo>
                <a:lnTo>
                  <a:pt x="1125918" y="949718"/>
                </a:lnTo>
                <a:close/>
              </a:path>
              <a:path w="1233170" h="3183254">
                <a:moveTo>
                  <a:pt x="1161554" y="1053528"/>
                </a:moveTo>
                <a:lnTo>
                  <a:pt x="1155738" y="1034732"/>
                </a:lnTo>
                <a:lnTo>
                  <a:pt x="0" y="2183561"/>
                </a:lnTo>
                <a:lnTo>
                  <a:pt x="0" y="2208098"/>
                </a:lnTo>
                <a:lnTo>
                  <a:pt x="1161554" y="1053528"/>
                </a:lnTo>
                <a:close/>
              </a:path>
              <a:path w="1233170" h="3183254">
                <a:moveTo>
                  <a:pt x="1181188" y="1984438"/>
                </a:moveTo>
                <a:lnTo>
                  <a:pt x="0" y="3158388"/>
                </a:lnTo>
                <a:lnTo>
                  <a:pt x="0" y="3182963"/>
                </a:lnTo>
                <a:lnTo>
                  <a:pt x="1172032" y="2018030"/>
                </a:lnTo>
                <a:lnTo>
                  <a:pt x="1181188" y="1984438"/>
                </a:lnTo>
                <a:close/>
              </a:path>
              <a:path w="1233170" h="3183254">
                <a:moveTo>
                  <a:pt x="1191374" y="1163116"/>
                </a:moveTo>
                <a:lnTo>
                  <a:pt x="1186573" y="1143444"/>
                </a:lnTo>
                <a:lnTo>
                  <a:pt x="0" y="2322855"/>
                </a:lnTo>
                <a:lnTo>
                  <a:pt x="0" y="2347328"/>
                </a:lnTo>
                <a:lnTo>
                  <a:pt x="1191374" y="1163116"/>
                </a:lnTo>
                <a:close/>
              </a:path>
              <a:path w="1233170" h="3183254">
                <a:moveTo>
                  <a:pt x="1214348" y="1279639"/>
                </a:moveTo>
                <a:lnTo>
                  <a:pt x="1210868" y="1258531"/>
                </a:lnTo>
                <a:lnTo>
                  <a:pt x="0" y="2462111"/>
                </a:lnTo>
                <a:lnTo>
                  <a:pt x="0" y="2486622"/>
                </a:lnTo>
                <a:lnTo>
                  <a:pt x="1214348" y="1279639"/>
                </a:lnTo>
                <a:close/>
              </a:path>
              <a:path w="1233170" h="3183254">
                <a:moveTo>
                  <a:pt x="1217117" y="1809369"/>
                </a:moveTo>
                <a:lnTo>
                  <a:pt x="0" y="3019234"/>
                </a:lnTo>
                <a:lnTo>
                  <a:pt x="0" y="3043720"/>
                </a:lnTo>
                <a:lnTo>
                  <a:pt x="1212469" y="1838629"/>
                </a:lnTo>
                <a:lnTo>
                  <a:pt x="1217117" y="1809369"/>
                </a:lnTo>
                <a:close/>
              </a:path>
              <a:path w="1233170" h="3183254">
                <a:moveTo>
                  <a:pt x="1229766" y="1403540"/>
                </a:moveTo>
                <a:lnTo>
                  <a:pt x="1227734" y="1380985"/>
                </a:lnTo>
                <a:lnTo>
                  <a:pt x="0" y="2601391"/>
                </a:lnTo>
                <a:lnTo>
                  <a:pt x="0" y="2625953"/>
                </a:lnTo>
                <a:lnTo>
                  <a:pt x="1229766" y="1403540"/>
                </a:lnTo>
                <a:close/>
              </a:path>
              <a:path w="1233170" h="3183254">
                <a:moveTo>
                  <a:pt x="1232903" y="1654441"/>
                </a:moveTo>
                <a:lnTo>
                  <a:pt x="0" y="2879915"/>
                </a:lnTo>
                <a:lnTo>
                  <a:pt x="0" y="2904401"/>
                </a:lnTo>
                <a:lnTo>
                  <a:pt x="1231658" y="1680108"/>
                </a:lnTo>
                <a:lnTo>
                  <a:pt x="1232535" y="1667078"/>
                </a:lnTo>
                <a:lnTo>
                  <a:pt x="1232903" y="1660537"/>
                </a:lnTo>
                <a:lnTo>
                  <a:pt x="1232903" y="1654441"/>
                </a:lnTo>
                <a:close/>
              </a:path>
              <a:path w="1233170" h="3183254">
                <a:moveTo>
                  <a:pt x="1232903" y="1515211"/>
                </a:moveTo>
                <a:lnTo>
                  <a:pt x="0" y="2740634"/>
                </a:lnTo>
                <a:lnTo>
                  <a:pt x="0" y="2765183"/>
                </a:lnTo>
                <a:lnTo>
                  <a:pt x="1232903" y="1539646"/>
                </a:lnTo>
                <a:lnTo>
                  <a:pt x="1232903" y="1515211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880374" y="1290687"/>
            <a:ext cx="873760" cy="2750185"/>
          </a:xfrm>
          <a:custGeom>
            <a:avLst/>
            <a:gdLst/>
            <a:ahLst/>
            <a:cxnLst/>
            <a:rect l="l" t="t" r="r" b="b"/>
            <a:pathLst>
              <a:path w="873759" h="2750185">
                <a:moveTo>
                  <a:pt x="830745" y="0"/>
                </a:moveTo>
                <a:lnTo>
                  <a:pt x="762723" y="43078"/>
                </a:lnTo>
                <a:lnTo>
                  <a:pt x="289941" y="513092"/>
                </a:lnTo>
                <a:lnTo>
                  <a:pt x="246595" y="580758"/>
                </a:lnTo>
                <a:lnTo>
                  <a:pt x="830745" y="0"/>
                </a:lnTo>
                <a:close/>
              </a:path>
              <a:path w="873759" h="2750185">
                <a:moveTo>
                  <a:pt x="873213" y="2440165"/>
                </a:moveTo>
                <a:lnTo>
                  <a:pt x="573417" y="2738158"/>
                </a:lnTo>
                <a:lnTo>
                  <a:pt x="586473" y="2749664"/>
                </a:lnTo>
                <a:lnTo>
                  <a:pt x="873213" y="2464651"/>
                </a:lnTo>
                <a:lnTo>
                  <a:pt x="873213" y="2440165"/>
                </a:lnTo>
                <a:close/>
              </a:path>
              <a:path w="873759" h="2750185">
                <a:moveTo>
                  <a:pt x="873213" y="2300871"/>
                </a:moveTo>
                <a:lnTo>
                  <a:pt x="501408" y="2670454"/>
                </a:lnTo>
                <a:lnTo>
                  <a:pt x="513842" y="2682608"/>
                </a:lnTo>
                <a:lnTo>
                  <a:pt x="873213" y="2325382"/>
                </a:lnTo>
                <a:lnTo>
                  <a:pt x="873213" y="2300871"/>
                </a:lnTo>
                <a:close/>
              </a:path>
              <a:path w="873759" h="2750185">
                <a:moveTo>
                  <a:pt x="873213" y="2161616"/>
                </a:moveTo>
                <a:lnTo>
                  <a:pt x="433527" y="2598648"/>
                </a:lnTo>
                <a:lnTo>
                  <a:pt x="445122" y="2611653"/>
                </a:lnTo>
                <a:lnTo>
                  <a:pt x="873213" y="2186140"/>
                </a:lnTo>
                <a:lnTo>
                  <a:pt x="873213" y="2161616"/>
                </a:lnTo>
                <a:close/>
              </a:path>
              <a:path w="873759" h="2750185">
                <a:moveTo>
                  <a:pt x="873213" y="2022322"/>
                </a:moveTo>
                <a:lnTo>
                  <a:pt x="369557" y="2522969"/>
                </a:lnTo>
                <a:lnTo>
                  <a:pt x="380568" y="2536545"/>
                </a:lnTo>
                <a:lnTo>
                  <a:pt x="873213" y="2046859"/>
                </a:lnTo>
                <a:lnTo>
                  <a:pt x="873213" y="2022322"/>
                </a:lnTo>
                <a:close/>
              </a:path>
              <a:path w="873759" h="2750185">
                <a:moveTo>
                  <a:pt x="873213" y="1883054"/>
                </a:moveTo>
                <a:lnTo>
                  <a:pt x="309791" y="2443086"/>
                </a:lnTo>
                <a:lnTo>
                  <a:pt x="319989" y="2457475"/>
                </a:lnTo>
                <a:lnTo>
                  <a:pt x="873213" y="1907552"/>
                </a:lnTo>
                <a:lnTo>
                  <a:pt x="873213" y="1883054"/>
                </a:lnTo>
                <a:close/>
              </a:path>
              <a:path w="873759" h="2750185">
                <a:moveTo>
                  <a:pt x="873213" y="1743824"/>
                </a:moveTo>
                <a:lnTo>
                  <a:pt x="254203" y="2359101"/>
                </a:lnTo>
                <a:lnTo>
                  <a:pt x="263677" y="2374150"/>
                </a:lnTo>
                <a:lnTo>
                  <a:pt x="873213" y="1768271"/>
                </a:lnTo>
                <a:lnTo>
                  <a:pt x="873213" y="1743824"/>
                </a:lnTo>
                <a:close/>
              </a:path>
              <a:path w="873759" h="2750185">
                <a:moveTo>
                  <a:pt x="873213" y="1604530"/>
                </a:moveTo>
                <a:lnTo>
                  <a:pt x="203022" y="2270709"/>
                </a:lnTo>
                <a:lnTo>
                  <a:pt x="211709" y="2286584"/>
                </a:lnTo>
                <a:lnTo>
                  <a:pt x="873213" y="1629054"/>
                </a:lnTo>
                <a:lnTo>
                  <a:pt x="873213" y="1604530"/>
                </a:lnTo>
                <a:close/>
              </a:path>
              <a:path w="873759" h="2750185">
                <a:moveTo>
                  <a:pt x="873213" y="1465275"/>
                </a:moveTo>
                <a:lnTo>
                  <a:pt x="156451" y="2177732"/>
                </a:lnTo>
                <a:lnTo>
                  <a:pt x="164299" y="2194420"/>
                </a:lnTo>
                <a:lnTo>
                  <a:pt x="873213" y="1489786"/>
                </a:lnTo>
                <a:lnTo>
                  <a:pt x="873213" y="1465275"/>
                </a:lnTo>
                <a:close/>
              </a:path>
              <a:path w="873759" h="2750185">
                <a:moveTo>
                  <a:pt x="873213" y="1325956"/>
                </a:moveTo>
                <a:lnTo>
                  <a:pt x="114795" y="2079853"/>
                </a:lnTo>
                <a:lnTo>
                  <a:pt x="121716" y="2097468"/>
                </a:lnTo>
                <a:lnTo>
                  <a:pt x="873213" y="1350479"/>
                </a:lnTo>
                <a:lnTo>
                  <a:pt x="873213" y="1325956"/>
                </a:lnTo>
                <a:close/>
              </a:path>
              <a:path w="873759" h="2750185">
                <a:moveTo>
                  <a:pt x="873213" y="1186688"/>
                </a:moveTo>
                <a:lnTo>
                  <a:pt x="78435" y="1976716"/>
                </a:lnTo>
                <a:lnTo>
                  <a:pt x="84480" y="1995233"/>
                </a:lnTo>
                <a:lnTo>
                  <a:pt x="873213" y="1211237"/>
                </a:lnTo>
                <a:lnTo>
                  <a:pt x="873213" y="1186688"/>
                </a:lnTo>
                <a:close/>
              </a:path>
              <a:path w="873759" h="2750185">
                <a:moveTo>
                  <a:pt x="873213" y="1047457"/>
                </a:moveTo>
                <a:lnTo>
                  <a:pt x="48018" y="1867700"/>
                </a:lnTo>
                <a:lnTo>
                  <a:pt x="52857" y="1887397"/>
                </a:lnTo>
                <a:lnTo>
                  <a:pt x="873213" y="1071981"/>
                </a:lnTo>
                <a:lnTo>
                  <a:pt x="873213" y="1047457"/>
                </a:lnTo>
                <a:close/>
              </a:path>
              <a:path w="873759" h="2750185">
                <a:moveTo>
                  <a:pt x="873213" y="908215"/>
                </a:moveTo>
                <a:lnTo>
                  <a:pt x="24079" y="1752231"/>
                </a:lnTo>
                <a:lnTo>
                  <a:pt x="27749" y="1773085"/>
                </a:lnTo>
                <a:lnTo>
                  <a:pt x="873213" y="932675"/>
                </a:lnTo>
                <a:lnTo>
                  <a:pt x="873213" y="908215"/>
                </a:lnTo>
                <a:close/>
              </a:path>
              <a:path w="873759" h="2750185">
                <a:moveTo>
                  <a:pt x="873213" y="768921"/>
                </a:moveTo>
                <a:lnTo>
                  <a:pt x="7645" y="1629219"/>
                </a:lnTo>
                <a:lnTo>
                  <a:pt x="9956" y="1651482"/>
                </a:lnTo>
                <a:lnTo>
                  <a:pt x="873213" y="793356"/>
                </a:lnTo>
                <a:lnTo>
                  <a:pt x="873213" y="768921"/>
                </a:lnTo>
                <a:close/>
              </a:path>
              <a:path w="873759" h="2750185">
                <a:moveTo>
                  <a:pt x="873213" y="629666"/>
                </a:moveTo>
                <a:lnTo>
                  <a:pt x="0" y="1497647"/>
                </a:lnTo>
                <a:lnTo>
                  <a:pt x="647" y="1521510"/>
                </a:lnTo>
                <a:lnTo>
                  <a:pt x="873213" y="654202"/>
                </a:lnTo>
                <a:lnTo>
                  <a:pt x="873213" y="629666"/>
                </a:lnTo>
                <a:close/>
              </a:path>
              <a:path w="873759" h="2750185">
                <a:moveTo>
                  <a:pt x="873213" y="490397"/>
                </a:moveTo>
                <a:lnTo>
                  <a:pt x="3124" y="1355242"/>
                </a:lnTo>
                <a:lnTo>
                  <a:pt x="1612" y="1381264"/>
                </a:lnTo>
                <a:lnTo>
                  <a:pt x="873213" y="514870"/>
                </a:lnTo>
                <a:lnTo>
                  <a:pt x="873213" y="490397"/>
                </a:lnTo>
                <a:close/>
              </a:path>
              <a:path w="873759" h="2750185">
                <a:moveTo>
                  <a:pt x="873213" y="351066"/>
                </a:moveTo>
                <a:lnTo>
                  <a:pt x="20091" y="1199108"/>
                </a:lnTo>
                <a:lnTo>
                  <a:pt x="15976" y="1227734"/>
                </a:lnTo>
                <a:lnTo>
                  <a:pt x="873213" y="375627"/>
                </a:lnTo>
                <a:lnTo>
                  <a:pt x="873213" y="351066"/>
                </a:lnTo>
                <a:close/>
              </a:path>
              <a:path w="873759" h="2750185">
                <a:moveTo>
                  <a:pt x="873213" y="211810"/>
                </a:moveTo>
                <a:lnTo>
                  <a:pt x="57492" y="1022718"/>
                </a:lnTo>
                <a:lnTo>
                  <a:pt x="49047" y="1055547"/>
                </a:lnTo>
                <a:lnTo>
                  <a:pt x="873213" y="236308"/>
                </a:lnTo>
                <a:lnTo>
                  <a:pt x="873213" y="211810"/>
                </a:lnTo>
                <a:close/>
              </a:path>
              <a:path w="873759" h="2750185">
                <a:moveTo>
                  <a:pt x="873213" y="72593"/>
                </a:moveTo>
                <a:lnTo>
                  <a:pt x="128968" y="812368"/>
                </a:lnTo>
                <a:lnTo>
                  <a:pt x="112712" y="852995"/>
                </a:lnTo>
                <a:lnTo>
                  <a:pt x="873213" y="97066"/>
                </a:lnTo>
                <a:lnTo>
                  <a:pt x="873213" y="72593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29759" y="3870077"/>
            <a:ext cx="223841" cy="34698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61841" y="206197"/>
            <a:ext cx="2629916" cy="807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0096B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5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9753600" y="0"/>
                </a:moveTo>
                <a:lnTo>
                  <a:pt x="0" y="0"/>
                </a:lnTo>
                <a:lnTo>
                  <a:pt x="0" y="7315200"/>
                </a:lnTo>
                <a:lnTo>
                  <a:pt x="9753600" y="7315200"/>
                </a:lnTo>
                <a:lnTo>
                  <a:pt x="9753600" y="0"/>
                </a:lnTo>
                <a:close/>
              </a:path>
            </a:pathLst>
          </a:custGeom>
          <a:solidFill>
            <a:srgbClr val="FFF8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226067"/>
            <a:ext cx="374650" cy="2014220"/>
          </a:xfrm>
          <a:custGeom>
            <a:avLst/>
            <a:gdLst/>
            <a:ahLst/>
            <a:cxnLst/>
            <a:rect l="l" t="t" r="r" b="b"/>
            <a:pathLst>
              <a:path w="374650" h="2014220">
                <a:moveTo>
                  <a:pt x="0" y="0"/>
                </a:moveTo>
                <a:lnTo>
                  <a:pt x="0" y="2013685"/>
                </a:lnTo>
                <a:lnTo>
                  <a:pt x="25015" y="1984122"/>
                </a:lnTo>
                <a:lnTo>
                  <a:pt x="55691" y="1945423"/>
                </a:lnTo>
                <a:lnTo>
                  <a:pt x="85203" y="1905632"/>
                </a:lnTo>
                <a:lnTo>
                  <a:pt x="113519" y="1864767"/>
                </a:lnTo>
                <a:lnTo>
                  <a:pt x="140606" y="1822848"/>
                </a:lnTo>
                <a:lnTo>
                  <a:pt x="166433" y="1779891"/>
                </a:lnTo>
                <a:lnTo>
                  <a:pt x="190856" y="1736121"/>
                </a:lnTo>
                <a:lnTo>
                  <a:pt x="213753" y="1691773"/>
                </a:lnTo>
                <a:lnTo>
                  <a:pt x="235123" y="1646885"/>
                </a:lnTo>
                <a:lnTo>
                  <a:pt x="254967" y="1601494"/>
                </a:lnTo>
                <a:lnTo>
                  <a:pt x="273284" y="1555636"/>
                </a:lnTo>
                <a:lnTo>
                  <a:pt x="290075" y="1509350"/>
                </a:lnTo>
                <a:lnTo>
                  <a:pt x="305340" y="1462673"/>
                </a:lnTo>
                <a:lnTo>
                  <a:pt x="319078" y="1415641"/>
                </a:lnTo>
                <a:lnTo>
                  <a:pt x="331289" y="1368293"/>
                </a:lnTo>
                <a:lnTo>
                  <a:pt x="341975" y="1320665"/>
                </a:lnTo>
                <a:lnTo>
                  <a:pt x="351133" y="1272794"/>
                </a:lnTo>
                <a:lnTo>
                  <a:pt x="358766" y="1224719"/>
                </a:lnTo>
                <a:lnTo>
                  <a:pt x="364871" y="1176476"/>
                </a:lnTo>
                <a:lnTo>
                  <a:pt x="369451" y="1128102"/>
                </a:lnTo>
                <a:lnTo>
                  <a:pt x="372504" y="1079635"/>
                </a:lnTo>
                <a:lnTo>
                  <a:pt x="374030" y="1031113"/>
                </a:lnTo>
                <a:lnTo>
                  <a:pt x="374030" y="982571"/>
                </a:lnTo>
                <a:lnTo>
                  <a:pt x="372504" y="934049"/>
                </a:lnTo>
                <a:lnTo>
                  <a:pt x="369451" y="885582"/>
                </a:lnTo>
                <a:lnTo>
                  <a:pt x="364871" y="837208"/>
                </a:lnTo>
                <a:lnTo>
                  <a:pt x="358766" y="788965"/>
                </a:lnTo>
                <a:lnTo>
                  <a:pt x="351133" y="740890"/>
                </a:lnTo>
                <a:lnTo>
                  <a:pt x="341975" y="693020"/>
                </a:lnTo>
                <a:lnTo>
                  <a:pt x="331289" y="645392"/>
                </a:lnTo>
                <a:lnTo>
                  <a:pt x="319078" y="598043"/>
                </a:lnTo>
                <a:lnTo>
                  <a:pt x="305340" y="551012"/>
                </a:lnTo>
                <a:lnTo>
                  <a:pt x="290075" y="504334"/>
                </a:lnTo>
                <a:lnTo>
                  <a:pt x="273284" y="458048"/>
                </a:lnTo>
                <a:lnTo>
                  <a:pt x="254967" y="412190"/>
                </a:lnTo>
                <a:lnTo>
                  <a:pt x="235123" y="366799"/>
                </a:lnTo>
                <a:lnTo>
                  <a:pt x="213753" y="321911"/>
                </a:lnTo>
                <a:lnTo>
                  <a:pt x="190856" y="277563"/>
                </a:lnTo>
                <a:lnTo>
                  <a:pt x="166433" y="233793"/>
                </a:lnTo>
                <a:lnTo>
                  <a:pt x="140606" y="190837"/>
                </a:lnTo>
                <a:lnTo>
                  <a:pt x="113519" y="148917"/>
                </a:lnTo>
                <a:lnTo>
                  <a:pt x="85203" y="108052"/>
                </a:lnTo>
                <a:lnTo>
                  <a:pt x="55691" y="68261"/>
                </a:lnTo>
                <a:lnTo>
                  <a:pt x="25015" y="29562"/>
                </a:lnTo>
                <a:lnTo>
                  <a:pt x="0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15545" y="465122"/>
            <a:ext cx="438150" cy="2154555"/>
          </a:xfrm>
          <a:custGeom>
            <a:avLst/>
            <a:gdLst/>
            <a:ahLst/>
            <a:cxnLst/>
            <a:rect l="l" t="t" r="r" b="b"/>
            <a:pathLst>
              <a:path w="438150" h="2154555">
                <a:moveTo>
                  <a:pt x="438054" y="0"/>
                </a:moveTo>
                <a:lnTo>
                  <a:pt x="380802" y="61790"/>
                </a:lnTo>
                <a:lnTo>
                  <a:pt x="348992" y="99398"/>
                </a:lnTo>
                <a:lnTo>
                  <a:pt x="318312" y="138116"/>
                </a:lnTo>
                <a:lnTo>
                  <a:pt x="288796" y="177928"/>
                </a:lnTo>
                <a:lnTo>
                  <a:pt x="260475" y="218814"/>
                </a:lnTo>
                <a:lnTo>
                  <a:pt x="233382" y="260756"/>
                </a:lnTo>
                <a:lnTo>
                  <a:pt x="207549" y="303735"/>
                </a:lnTo>
                <a:lnTo>
                  <a:pt x="183131" y="347528"/>
                </a:lnTo>
                <a:lnTo>
                  <a:pt x="160240" y="391899"/>
                </a:lnTo>
                <a:lnTo>
                  <a:pt x="138875" y="436810"/>
                </a:lnTo>
                <a:lnTo>
                  <a:pt x="119035" y="482225"/>
                </a:lnTo>
                <a:lnTo>
                  <a:pt x="100722" y="528105"/>
                </a:lnTo>
                <a:lnTo>
                  <a:pt x="83935" y="574415"/>
                </a:lnTo>
                <a:lnTo>
                  <a:pt x="68674" y="621115"/>
                </a:lnTo>
                <a:lnTo>
                  <a:pt x="54939" y="668170"/>
                </a:lnTo>
                <a:lnTo>
                  <a:pt x="42730" y="715541"/>
                </a:lnTo>
                <a:lnTo>
                  <a:pt x="32048" y="763193"/>
                </a:lnTo>
                <a:lnTo>
                  <a:pt x="22891" y="811086"/>
                </a:lnTo>
                <a:lnTo>
                  <a:pt x="15260" y="859184"/>
                </a:lnTo>
                <a:lnTo>
                  <a:pt x="9156" y="907451"/>
                </a:lnTo>
                <a:lnTo>
                  <a:pt x="4578" y="955847"/>
                </a:lnTo>
                <a:lnTo>
                  <a:pt x="1526" y="1004337"/>
                </a:lnTo>
                <a:lnTo>
                  <a:pt x="0" y="1052883"/>
                </a:lnTo>
                <a:lnTo>
                  <a:pt x="0" y="1101447"/>
                </a:lnTo>
                <a:lnTo>
                  <a:pt x="1526" y="1149993"/>
                </a:lnTo>
                <a:lnTo>
                  <a:pt x="4578" y="1198483"/>
                </a:lnTo>
                <a:lnTo>
                  <a:pt x="9156" y="1246880"/>
                </a:lnTo>
                <a:lnTo>
                  <a:pt x="15260" y="1295146"/>
                </a:lnTo>
                <a:lnTo>
                  <a:pt x="22891" y="1343244"/>
                </a:lnTo>
                <a:lnTo>
                  <a:pt x="32048" y="1391138"/>
                </a:lnTo>
                <a:lnTo>
                  <a:pt x="42730" y="1438789"/>
                </a:lnTo>
                <a:lnTo>
                  <a:pt x="54939" y="1486160"/>
                </a:lnTo>
                <a:lnTo>
                  <a:pt x="68674" y="1533215"/>
                </a:lnTo>
                <a:lnTo>
                  <a:pt x="83935" y="1579916"/>
                </a:lnTo>
                <a:lnTo>
                  <a:pt x="100722" y="1626225"/>
                </a:lnTo>
                <a:lnTo>
                  <a:pt x="119035" y="1672105"/>
                </a:lnTo>
                <a:lnTo>
                  <a:pt x="138875" y="1717520"/>
                </a:lnTo>
                <a:lnTo>
                  <a:pt x="160240" y="1762431"/>
                </a:lnTo>
                <a:lnTo>
                  <a:pt x="183131" y="1806802"/>
                </a:lnTo>
                <a:lnTo>
                  <a:pt x="207549" y="1850595"/>
                </a:lnTo>
                <a:lnTo>
                  <a:pt x="233382" y="1893574"/>
                </a:lnTo>
                <a:lnTo>
                  <a:pt x="260475" y="1935516"/>
                </a:lnTo>
                <a:lnTo>
                  <a:pt x="288796" y="1976402"/>
                </a:lnTo>
                <a:lnTo>
                  <a:pt x="318312" y="2016214"/>
                </a:lnTo>
                <a:lnTo>
                  <a:pt x="348992" y="2054933"/>
                </a:lnTo>
                <a:lnTo>
                  <a:pt x="380802" y="2092540"/>
                </a:lnTo>
                <a:lnTo>
                  <a:pt x="413711" y="2129017"/>
                </a:lnTo>
                <a:lnTo>
                  <a:pt x="438054" y="2154331"/>
                </a:lnTo>
                <a:lnTo>
                  <a:pt x="438054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23549"/>
            <a:ext cx="154505" cy="1966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0096B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5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0096B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5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9753600" y="0"/>
                </a:moveTo>
                <a:lnTo>
                  <a:pt x="0" y="0"/>
                </a:lnTo>
                <a:lnTo>
                  <a:pt x="0" y="7315200"/>
                </a:lnTo>
                <a:lnTo>
                  <a:pt x="9753600" y="7315200"/>
                </a:lnTo>
                <a:lnTo>
                  <a:pt x="9753600" y="0"/>
                </a:lnTo>
                <a:close/>
              </a:path>
            </a:pathLst>
          </a:custGeom>
          <a:solidFill>
            <a:srgbClr val="FFF8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0096B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5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753600" cy="6981825"/>
          </a:xfrm>
          <a:custGeom>
            <a:avLst/>
            <a:gdLst/>
            <a:ahLst/>
            <a:cxnLst/>
            <a:rect l="l" t="t" r="r" b="b"/>
            <a:pathLst>
              <a:path w="9753600" h="6981825">
                <a:moveTo>
                  <a:pt x="0" y="6981444"/>
                </a:moveTo>
                <a:lnTo>
                  <a:pt x="9753600" y="6981444"/>
                </a:lnTo>
                <a:lnTo>
                  <a:pt x="9753600" y="0"/>
                </a:lnTo>
                <a:lnTo>
                  <a:pt x="0" y="0"/>
                </a:lnTo>
                <a:lnTo>
                  <a:pt x="0" y="6981444"/>
                </a:lnTo>
                <a:close/>
              </a:path>
            </a:pathLst>
          </a:custGeom>
          <a:solidFill>
            <a:srgbClr val="FFF8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981443"/>
            <a:ext cx="9753600" cy="334010"/>
          </a:xfrm>
          <a:custGeom>
            <a:avLst/>
            <a:gdLst/>
            <a:ahLst/>
            <a:cxnLst/>
            <a:rect l="l" t="t" r="r" b="b"/>
            <a:pathLst>
              <a:path w="9753600" h="334009">
                <a:moveTo>
                  <a:pt x="9753600" y="0"/>
                </a:moveTo>
                <a:lnTo>
                  <a:pt x="0" y="0"/>
                </a:lnTo>
                <a:lnTo>
                  <a:pt x="0" y="333755"/>
                </a:lnTo>
                <a:lnTo>
                  <a:pt x="9753600" y="333755"/>
                </a:lnTo>
                <a:lnTo>
                  <a:pt x="9753600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401056" y="12"/>
            <a:ext cx="3498215" cy="2148840"/>
          </a:xfrm>
          <a:custGeom>
            <a:avLst/>
            <a:gdLst/>
            <a:ahLst/>
            <a:cxnLst/>
            <a:rect l="l" t="t" r="r" b="b"/>
            <a:pathLst>
              <a:path w="3498215" h="2148840">
                <a:moveTo>
                  <a:pt x="184302" y="0"/>
                </a:moveTo>
                <a:lnTo>
                  <a:pt x="159169" y="0"/>
                </a:lnTo>
                <a:lnTo>
                  <a:pt x="20447" y="137947"/>
                </a:lnTo>
                <a:lnTo>
                  <a:pt x="16268" y="167106"/>
                </a:lnTo>
                <a:lnTo>
                  <a:pt x="184302" y="0"/>
                </a:lnTo>
                <a:close/>
              </a:path>
              <a:path w="3498215" h="2148840">
                <a:moveTo>
                  <a:pt x="326948" y="0"/>
                </a:moveTo>
                <a:lnTo>
                  <a:pt x="301853" y="0"/>
                </a:lnTo>
                <a:lnTo>
                  <a:pt x="3175" y="296989"/>
                </a:lnTo>
                <a:lnTo>
                  <a:pt x="1638" y="323507"/>
                </a:lnTo>
                <a:lnTo>
                  <a:pt x="326948" y="0"/>
                </a:lnTo>
                <a:close/>
              </a:path>
              <a:path w="3498215" h="2148840">
                <a:moveTo>
                  <a:pt x="469633" y="0"/>
                </a:moveTo>
                <a:lnTo>
                  <a:pt x="444525" y="0"/>
                </a:lnTo>
                <a:lnTo>
                  <a:pt x="0" y="442048"/>
                </a:lnTo>
                <a:lnTo>
                  <a:pt x="660" y="466356"/>
                </a:lnTo>
                <a:lnTo>
                  <a:pt x="469633" y="0"/>
                </a:lnTo>
                <a:close/>
              </a:path>
              <a:path w="3498215" h="2148840">
                <a:moveTo>
                  <a:pt x="612203" y="0"/>
                </a:moveTo>
                <a:lnTo>
                  <a:pt x="587121" y="0"/>
                </a:lnTo>
                <a:lnTo>
                  <a:pt x="7772" y="576072"/>
                </a:lnTo>
                <a:lnTo>
                  <a:pt x="10134" y="598741"/>
                </a:lnTo>
                <a:lnTo>
                  <a:pt x="612203" y="0"/>
                </a:lnTo>
                <a:close/>
              </a:path>
              <a:path w="3498215" h="2148840">
                <a:moveTo>
                  <a:pt x="754900" y="0"/>
                </a:moveTo>
                <a:lnTo>
                  <a:pt x="729830" y="0"/>
                </a:lnTo>
                <a:lnTo>
                  <a:pt x="24523" y="701382"/>
                </a:lnTo>
                <a:lnTo>
                  <a:pt x="28244" y="722617"/>
                </a:lnTo>
                <a:lnTo>
                  <a:pt x="754900" y="0"/>
                </a:lnTo>
                <a:close/>
              </a:path>
              <a:path w="3498215" h="2148840">
                <a:moveTo>
                  <a:pt x="897597" y="0"/>
                </a:moveTo>
                <a:lnTo>
                  <a:pt x="872464" y="0"/>
                </a:lnTo>
                <a:lnTo>
                  <a:pt x="48895" y="818984"/>
                </a:lnTo>
                <a:lnTo>
                  <a:pt x="53809" y="839063"/>
                </a:lnTo>
                <a:lnTo>
                  <a:pt x="897597" y="0"/>
                </a:lnTo>
                <a:close/>
              </a:path>
              <a:path w="3498215" h="2148840">
                <a:moveTo>
                  <a:pt x="1040244" y="0"/>
                </a:moveTo>
                <a:lnTo>
                  <a:pt x="1015085" y="0"/>
                </a:lnTo>
                <a:lnTo>
                  <a:pt x="79844" y="930046"/>
                </a:lnTo>
                <a:lnTo>
                  <a:pt x="86017" y="948905"/>
                </a:lnTo>
                <a:lnTo>
                  <a:pt x="1040244" y="0"/>
                </a:lnTo>
                <a:close/>
              </a:path>
              <a:path w="3498215" h="2148840">
                <a:moveTo>
                  <a:pt x="1182865" y="0"/>
                </a:moveTo>
                <a:lnTo>
                  <a:pt x="1157732" y="0"/>
                </a:lnTo>
                <a:lnTo>
                  <a:pt x="116878" y="1035100"/>
                </a:lnTo>
                <a:lnTo>
                  <a:pt x="123926" y="1053045"/>
                </a:lnTo>
                <a:lnTo>
                  <a:pt x="1182865" y="0"/>
                </a:lnTo>
                <a:close/>
              </a:path>
              <a:path w="3498215" h="2148840">
                <a:moveTo>
                  <a:pt x="1325575" y="0"/>
                </a:moveTo>
                <a:lnTo>
                  <a:pt x="1300441" y="0"/>
                </a:lnTo>
                <a:lnTo>
                  <a:pt x="159296" y="1134808"/>
                </a:lnTo>
                <a:lnTo>
                  <a:pt x="167284" y="1151801"/>
                </a:lnTo>
                <a:lnTo>
                  <a:pt x="1325575" y="0"/>
                </a:lnTo>
                <a:close/>
              </a:path>
              <a:path w="3498215" h="2148840">
                <a:moveTo>
                  <a:pt x="1468221" y="0"/>
                </a:moveTo>
                <a:lnTo>
                  <a:pt x="1443075" y="0"/>
                </a:lnTo>
                <a:lnTo>
                  <a:pt x="206705" y="1229512"/>
                </a:lnTo>
                <a:lnTo>
                  <a:pt x="215544" y="1245679"/>
                </a:lnTo>
                <a:lnTo>
                  <a:pt x="1468221" y="0"/>
                </a:lnTo>
                <a:close/>
              </a:path>
              <a:path w="3498215" h="2148840">
                <a:moveTo>
                  <a:pt x="1610829" y="0"/>
                </a:moveTo>
                <a:lnTo>
                  <a:pt x="1585785" y="0"/>
                </a:lnTo>
                <a:lnTo>
                  <a:pt x="258826" y="1319555"/>
                </a:lnTo>
                <a:lnTo>
                  <a:pt x="268465" y="1334884"/>
                </a:lnTo>
                <a:lnTo>
                  <a:pt x="1610829" y="0"/>
                </a:lnTo>
                <a:close/>
              </a:path>
              <a:path w="3498215" h="2148840">
                <a:moveTo>
                  <a:pt x="1753476" y="0"/>
                </a:moveTo>
                <a:lnTo>
                  <a:pt x="1728406" y="0"/>
                </a:lnTo>
                <a:lnTo>
                  <a:pt x="315417" y="1405102"/>
                </a:lnTo>
                <a:lnTo>
                  <a:pt x="325805" y="1419758"/>
                </a:lnTo>
                <a:lnTo>
                  <a:pt x="1753476" y="0"/>
                </a:lnTo>
                <a:close/>
              </a:path>
              <a:path w="3498215" h="2148840">
                <a:moveTo>
                  <a:pt x="1896198" y="0"/>
                </a:moveTo>
                <a:lnTo>
                  <a:pt x="1871040" y="0"/>
                </a:lnTo>
                <a:lnTo>
                  <a:pt x="376275" y="1486458"/>
                </a:lnTo>
                <a:lnTo>
                  <a:pt x="387477" y="1500289"/>
                </a:lnTo>
                <a:lnTo>
                  <a:pt x="1896198" y="0"/>
                </a:lnTo>
                <a:close/>
              </a:path>
              <a:path w="3498215" h="2148840">
                <a:moveTo>
                  <a:pt x="2038921" y="0"/>
                </a:moveTo>
                <a:lnTo>
                  <a:pt x="2013762" y="0"/>
                </a:lnTo>
                <a:lnTo>
                  <a:pt x="441401" y="1563560"/>
                </a:lnTo>
                <a:lnTo>
                  <a:pt x="453199" y="1576793"/>
                </a:lnTo>
                <a:lnTo>
                  <a:pt x="2038921" y="0"/>
                </a:lnTo>
                <a:close/>
              </a:path>
              <a:path w="3498215" h="2148840">
                <a:moveTo>
                  <a:pt x="2181441" y="0"/>
                </a:moveTo>
                <a:lnTo>
                  <a:pt x="2156383" y="0"/>
                </a:lnTo>
                <a:lnTo>
                  <a:pt x="510514" y="1636687"/>
                </a:lnTo>
                <a:lnTo>
                  <a:pt x="523176" y="1649082"/>
                </a:lnTo>
                <a:lnTo>
                  <a:pt x="2181441" y="0"/>
                </a:lnTo>
                <a:close/>
              </a:path>
              <a:path w="3498215" h="2148840">
                <a:moveTo>
                  <a:pt x="2324163" y="0"/>
                </a:moveTo>
                <a:lnTo>
                  <a:pt x="2299119" y="0"/>
                </a:lnTo>
                <a:lnTo>
                  <a:pt x="583831" y="1705660"/>
                </a:lnTo>
                <a:lnTo>
                  <a:pt x="597128" y="1717382"/>
                </a:lnTo>
                <a:lnTo>
                  <a:pt x="2324163" y="0"/>
                </a:lnTo>
                <a:close/>
              </a:path>
              <a:path w="3498215" h="2148840">
                <a:moveTo>
                  <a:pt x="2466784" y="0"/>
                </a:moveTo>
                <a:lnTo>
                  <a:pt x="2441638" y="0"/>
                </a:lnTo>
                <a:lnTo>
                  <a:pt x="661174" y="1770583"/>
                </a:lnTo>
                <a:lnTo>
                  <a:pt x="675195" y="1781594"/>
                </a:lnTo>
                <a:lnTo>
                  <a:pt x="2466784" y="0"/>
                </a:lnTo>
                <a:close/>
              </a:path>
              <a:path w="3498215" h="2148840">
                <a:moveTo>
                  <a:pt x="2609532" y="0"/>
                </a:moveTo>
                <a:lnTo>
                  <a:pt x="2584373" y="0"/>
                </a:lnTo>
                <a:lnTo>
                  <a:pt x="742708" y="1831365"/>
                </a:lnTo>
                <a:lnTo>
                  <a:pt x="757555" y="1841576"/>
                </a:lnTo>
                <a:lnTo>
                  <a:pt x="2609532" y="0"/>
                </a:lnTo>
                <a:close/>
              </a:path>
              <a:path w="3498215" h="2148840">
                <a:moveTo>
                  <a:pt x="2752153" y="0"/>
                </a:moveTo>
                <a:lnTo>
                  <a:pt x="2727109" y="0"/>
                </a:lnTo>
                <a:lnTo>
                  <a:pt x="828598" y="1887842"/>
                </a:lnTo>
                <a:lnTo>
                  <a:pt x="844080" y="1897392"/>
                </a:lnTo>
                <a:lnTo>
                  <a:pt x="2752153" y="0"/>
                </a:lnTo>
                <a:close/>
              </a:path>
              <a:path w="3498215" h="2148840">
                <a:moveTo>
                  <a:pt x="2894774" y="0"/>
                </a:moveTo>
                <a:lnTo>
                  <a:pt x="2869730" y="0"/>
                </a:lnTo>
                <a:lnTo>
                  <a:pt x="918819" y="1939975"/>
                </a:lnTo>
                <a:lnTo>
                  <a:pt x="935253" y="1948586"/>
                </a:lnTo>
                <a:lnTo>
                  <a:pt x="2894774" y="0"/>
                </a:lnTo>
                <a:close/>
              </a:path>
              <a:path w="3498215" h="2148840">
                <a:moveTo>
                  <a:pt x="3037522" y="0"/>
                </a:moveTo>
                <a:lnTo>
                  <a:pt x="3012351" y="0"/>
                </a:lnTo>
                <a:lnTo>
                  <a:pt x="1013866" y="1987321"/>
                </a:lnTo>
                <a:lnTo>
                  <a:pt x="1031011" y="1995220"/>
                </a:lnTo>
                <a:lnTo>
                  <a:pt x="3037522" y="0"/>
                </a:lnTo>
                <a:close/>
              </a:path>
              <a:path w="3498215" h="2148840">
                <a:moveTo>
                  <a:pt x="3180143" y="0"/>
                </a:moveTo>
                <a:lnTo>
                  <a:pt x="3155099" y="0"/>
                </a:lnTo>
                <a:lnTo>
                  <a:pt x="1113790" y="2029802"/>
                </a:lnTo>
                <a:lnTo>
                  <a:pt x="1131963" y="2036699"/>
                </a:lnTo>
                <a:lnTo>
                  <a:pt x="3180143" y="0"/>
                </a:lnTo>
                <a:close/>
              </a:path>
              <a:path w="3498215" h="2148840">
                <a:moveTo>
                  <a:pt x="3219589" y="1354404"/>
                </a:moveTo>
                <a:lnTo>
                  <a:pt x="2702458" y="1868652"/>
                </a:lnTo>
                <a:lnTo>
                  <a:pt x="2783611" y="1812963"/>
                </a:lnTo>
                <a:lnTo>
                  <a:pt x="3163608" y="1435100"/>
                </a:lnTo>
                <a:lnTo>
                  <a:pt x="3219589" y="1354404"/>
                </a:lnTo>
                <a:close/>
              </a:path>
              <a:path w="3498215" h="2148840">
                <a:moveTo>
                  <a:pt x="3322764" y="0"/>
                </a:moveTo>
                <a:lnTo>
                  <a:pt x="3297593" y="0"/>
                </a:lnTo>
                <a:lnTo>
                  <a:pt x="1219200" y="2066874"/>
                </a:lnTo>
                <a:lnTo>
                  <a:pt x="1238313" y="2072805"/>
                </a:lnTo>
                <a:lnTo>
                  <a:pt x="3322764" y="0"/>
                </a:lnTo>
                <a:close/>
              </a:path>
              <a:path w="3498215" h="2148840">
                <a:moveTo>
                  <a:pt x="3374339" y="1058621"/>
                </a:moveTo>
                <a:lnTo>
                  <a:pt x="2404961" y="2022563"/>
                </a:lnTo>
                <a:lnTo>
                  <a:pt x="2448191" y="2004491"/>
                </a:lnTo>
                <a:lnTo>
                  <a:pt x="3356267" y="1101661"/>
                </a:lnTo>
                <a:lnTo>
                  <a:pt x="3374339" y="1058621"/>
                </a:lnTo>
                <a:close/>
              </a:path>
              <a:path w="3498215" h="2148840">
                <a:moveTo>
                  <a:pt x="3444824" y="846747"/>
                </a:moveTo>
                <a:lnTo>
                  <a:pt x="2191855" y="2092579"/>
                </a:lnTo>
                <a:lnTo>
                  <a:pt x="2226360" y="2083308"/>
                </a:lnTo>
                <a:lnTo>
                  <a:pt x="3435502" y="880960"/>
                </a:lnTo>
                <a:lnTo>
                  <a:pt x="3444824" y="846747"/>
                </a:lnTo>
                <a:close/>
              </a:path>
              <a:path w="3498215" h="2148840">
                <a:moveTo>
                  <a:pt x="3455200" y="10121"/>
                </a:moveTo>
                <a:lnTo>
                  <a:pt x="3452711" y="0"/>
                </a:lnTo>
                <a:lnTo>
                  <a:pt x="3440341" y="0"/>
                </a:lnTo>
                <a:lnTo>
                  <a:pt x="1330502" y="2098014"/>
                </a:lnTo>
                <a:lnTo>
                  <a:pt x="1350683" y="2102904"/>
                </a:lnTo>
                <a:lnTo>
                  <a:pt x="3455200" y="10121"/>
                </a:lnTo>
                <a:close/>
              </a:path>
              <a:path w="3498215" h="2148840">
                <a:moveTo>
                  <a:pt x="3478593" y="128816"/>
                </a:moveTo>
                <a:lnTo>
                  <a:pt x="3475037" y="107315"/>
                </a:lnTo>
                <a:lnTo>
                  <a:pt x="1448422" y="2122627"/>
                </a:lnTo>
                <a:lnTo>
                  <a:pt x="1469923" y="2126170"/>
                </a:lnTo>
                <a:lnTo>
                  <a:pt x="3478593" y="128816"/>
                </a:lnTo>
                <a:close/>
              </a:path>
              <a:path w="3498215" h="2148840">
                <a:moveTo>
                  <a:pt x="3481400" y="668401"/>
                </a:moveTo>
                <a:lnTo>
                  <a:pt x="2012670" y="2129028"/>
                </a:lnTo>
                <a:lnTo>
                  <a:pt x="2042579" y="2124214"/>
                </a:lnTo>
                <a:lnTo>
                  <a:pt x="3476663" y="698207"/>
                </a:lnTo>
                <a:lnTo>
                  <a:pt x="3481400" y="668401"/>
                </a:lnTo>
                <a:close/>
              </a:path>
              <a:path w="3498215" h="2148840">
                <a:moveTo>
                  <a:pt x="3494290" y="255028"/>
                </a:moveTo>
                <a:lnTo>
                  <a:pt x="3492220" y="232054"/>
                </a:lnTo>
                <a:lnTo>
                  <a:pt x="1573885" y="2139759"/>
                </a:lnTo>
                <a:lnTo>
                  <a:pt x="1596986" y="2141791"/>
                </a:lnTo>
                <a:lnTo>
                  <a:pt x="3494290" y="255028"/>
                </a:lnTo>
                <a:close/>
              </a:path>
              <a:path w="3498215" h="2148840">
                <a:moveTo>
                  <a:pt x="3497567" y="368693"/>
                </a:moveTo>
                <a:lnTo>
                  <a:pt x="1708200" y="2147976"/>
                </a:lnTo>
                <a:lnTo>
                  <a:pt x="1733080" y="2148294"/>
                </a:lnTo>
                <a:lnTo>
                  <a:pt x="3497567" y="393573"/>
                </a:lnTo>
                <a:lnTo>
                  <a:pt x="3497567" y="368693"/>
                </a:lnTo>
                <a:close/>
              </a:path>
              <a:path w="3498215" h="2148840">
                <a:moveTo>
                  <a:pt x="3497986" y="510095"/>
                </a:moveTo>
                <a:lnTo>
                  <a:pt x="1853476" y="2145411"/>
                </a:lnTo>
                <a:lnTo>
                  <a:pt x="1880285" y="2143722"/>
                </a:lnTo>
                <a:lnTo>
                  <a:pt x="3496221" y="536752"/>
                </a:lnTo>
                <a:lnTo>
                  <a:pt x="3497986" y="510095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401718" y="0"/>
            <a:ext cx="2352040" cy="3564890"/>
          </a:xfrm>
          <a:custGeom>
            <a:avLst/>
            <a:gdLst/>
            <a:ahLst/>
            <a:cxnLst/>
            <a:rect l="l" t="t" r="r" b="b"/>
            <a:pathLst>
              <a:path w="2352040" h="3564890">
                <a:moveTo>
                  <a:pt x="2351881" y="0"/>
                </a:moveTo>
                <a:lnTo>
                  <a:pt x="1121824" y="0"/>
                </a:lnTo>
                <a:lnTo>
                  <a:pt x="1106555" y="6523"/>
                </a:lnTo>
                <a:lnTo>
                  <a:pt x="1062632" y="26655"/>
                </a:lnTo>
                <a:lnTo>
                  <a:pt x="1019265" y="47910"/>
                </a:lnTo>
                <a:lnTo>
                  <a:pt x="976478" y="70276"/>
                </a:lnTo>
                <a:lnTo>
                  <a:pt x="934291" y="93741"/>
                </a:lnTo>
                <a:lnTo>
                  <a:pt x="892727" y="118292"/>
                </a:lnTo>
                <a:lnTo>
                  <a:pt x="851807" y="143917"/>
                </a:lnTo>
                <a:lnTo>
                  <a:pt x="811554" y="170603"/>
                </a:lnTo>
                <a:lnTo>
                  <a:pt x="771990" y="198337"/>
                </a:lnTo>
                <a:lnTo>
                  <a:pt x="733135" y="227107"/>
                </a:lnTo>
                <a:lnTo>
                  <a:pt x="695013" y="256900"/>
                </a:lnTo>
                <a:lnTo>
                  <a:pt x="657644" y="287705"/>
                </a:lnTo>
                <a:lnTo>
                  <a:pt x="621051" y="319507"/>
                </a:lnTo>
                <a:lnTo>
                  <a:pt x="585256" y="352296"/>
                </a:lnTo>
                <a:lnTo>
                  <a:pt x="550281" y="386058"/>
                </a:lnTo>
                <a:lnTo>
                  <a:pt x="516146" y="420780"/>
                </a:lnTo>
                <a:lnTo>
                  <a:pt x="482876" y="456451"/>
                </a:lnTo>
                <a:lnTo>
                  <a:pt x="450490" y="493057"/>
                </a:lnTo>
                <a:lnTo>
                  <a:pt x="419011" y="530586"/>
                </a:lnTo>
                <a:lnTo>
                  <a:pt x="388461" y="569026"/>
                </a:lnTo>
                <a:lnTo>
                  <a:pt x="358863" y="608364"/>
                </a:lnTo>
                <a:lnTo>
                  <a:pt x="330236" y="648588"/>
                </a:lnTo>
                <a:lnTo>
                  <a:pt x="302604" y="689684"/>
                </a:lnTo>
                <a:lnTo>
                  <a:pt x="275989" y="731641"/>
                </a:lnTo>
                <a:lnTo>
                  <a:pt x="250412" y="774446"/>
                </a:lnTo>
                <a:lnTo>
                  <a:pt x="225997" y="817909"/>
                </a:lnTo>
                <a:lnTo>
                  <a:pt x="202833" y="861852"/>
                </a:lnTo>
                <a:lnTo>
                  <a:pt x="180922" y="906250"/>
                </a:lnTo>
                <a:lnTo>
                  <a:pt x="160263" y="951078"/>
                </a:lnTo>
                <a:lnTo>
                  <a:pt x="140856" y="996310"/>
                </a:lnTo>
                <a:lnTo>
                  <a:pt x="122702" y="1041921"/>
                </a:lnTo>
                <a:lnTo>
                  <a:pt x="105799" y="1087886"/>
                </a:lnTo>
                <a:lnTo>
                  <a:pt x="90148" y="1134179"/>
                </a:lnTo>
                <a:lnTo>
                  <a:pt x="75749" y="1180775"/>
                </a:lnTo>
                <a:lnTo>
                  <a:pt x="62603" y="1227649"/>
                </a:lnTo>
                <a:lnTo>
                  <a:pt x="50708" y="1274776"/>
                </a:lnTo>
                <a:lnTo>
                  <a:pt x="40065" y="1322130"/>
                </a:lnTo>
                <a:lnTo>
                  <a:pt x="30675" y="1369686"/>
                </a:lnTo>
                <a:lnTo>
                  <a:pt x="22537" y="1417419"/>
                </a:lnTo>
                <a:lnTo>
                  <a:pt x="15650" y="1465304"/>
                </a:lnTo>
                <a:lnTo>
                  <a:pt x="10016" y="1513315"/>
                </a:lnTo>
                <a:lnTo>
                  <a:pt x="5634" y="1561427"/>
                </a:lnTo>
                <a:lnTo>
                  <a:pt x="2504" y="1609615"/>
                </a:lnTo>
                <a:lnTo>
                  <a:pt x="626" y="1657854"/>
                </a:lnTo>
                <a:lnTo>
                  <a:pt x="0" y="1706117"/>
                </a:lnTo>
                <a:lnTo>
                  <a:pt x="626" y="1754381"/>
                </a:lnTo>
                <a:lnTo>
                  <a:pt x="2504" y="1802620"/>
                </a:lnTo>
                <a:lnTo>
                  <a:pt x="5634" y="1850808"/>
                </a:lnTo>
                <a:lnTo>
                  <a:pt x="10016" y="1898920"/>
                </a:lnTo>
                <a:lnTo>
                  <a:pt x="15650" y="1946931"/>
                </a:lnTo>
                <a:lnTo>
                  <a:pt x="22537" y="1994816"/>
                </a:lnTo>
                <a:lnTo>
                  <a:pt x="30675" y="2042549"/>
                </a:lnTo>
                <a:lnTo>
                  <a:pt x="40065" y="2090105"/>
                </a:lnTo>
                <a:lnTo>
                  <a:pt x="50708" y="2137459"/>
                </a:lnTo>
                <a:lnTo>
                  <a:pt x="62603" y="2184586"/>
                </a:lnTo>
                <a:lnTo>
                  <a:pt x="75749" y="2231460"/>
                </a:lnTo>
                <a:lnTo>
                  <a:pt x="90148" y="2278056"/>
                </a:lnTo>
                <a:lnTo>
                  <a:pt x="105799" y="2324349"/>
                </a:lnTo>
                <a:lnTo>
                  <a:pt x="122702" y="2370314"/>
                </a:lnTo>
                <a:lnTo>
                  <a:pt x="140856" y="2415925"/>
                </a:lnTo>
                <a:lnTo>
                  <a:pt x="160263" y="2461157"/>
                </a:lnTo>
                <a:lnTo>
                  <a:pt x="180922" y="2505985"/>
                </a:lnTo>
                <a:lnTo>
                  <a:pt x="202833" y="2550383"/>
                </a:lnTo>
                <a:lnTo>
                  <a:pt x="225997" y="2594326"/>
                </a:lnTo>
                <a:lnTo>
                  <a:pt x="250412" y="2637790"/>
                </a:lnTo>
                <a:lnTo>
                  <a:pt x="275989" y="2680594"/>
                </a:lnTo>
                <a:lnTo>
                  <a:pt x="302604" y="2722551"/>
                </a:lnTo>
                <a:lnTo>
                  <a:pt x="330236" y="2763647"/>
                </a:lnTo>
                <a:lnTo>
                  <a:pt x="358863" y="2803871"/>
                </a:lnTo>
                <a:lnTo>
                  <a:pt x="388461" y="2843209"/>
                </a:lnTo>
                <a:lnTo>
                  <a:pt x="419011" y="2881649"/>
                </a:lnTo>
                <a:lnTo>
                  <a:pt x="450490" y="2919178"/>
                </a:lnTo>
                <a:lnTo>
                  <a:pt x="482876" y="2955784"/>
                </a:lnTo>
                <a:lnTo>
                  <a:pt x="516146" y="2991455"/>
                </a:lnTo>
                <a:lnTo>
                  <a:pt x="550281" y="3026177"/>
                </a:lnTo>
                <a:lnTo>
                  <a:pt x="585256" y="3059939"/>
                </a:lnTo>
                <a:lnTo>
                  <a:pt x="621051" y="3092728"/>
                </a:lnTo>
                <a:lnTo>
                  <a:pt x="657644" y="3124530"/>
                </a:lnTo>
                <a:lnTo>
                  <a:pt x="695013" y="3155335"/>
                </a:lnTo>
                <a:lnTo>
                  <a:pt x="733135" y="3185128"/>
                </a:lnTo>
                <a:lnTo>
                  <a:pt x="771990" y="3213898"/>
                </a:lnTo>
                <a:lnTo>
                  <a:pt x="811554" y="3241632"/>
                </a:lnTo>
                <a:lnTo>
                  <a:pt x="851807" y="3268318"/>
                </a:lnTo>
                <a:lnTo>
                  <a:pt x="892727" y="3293943"/>
                </a:lnTo>
                <a:lnTo>
                  <a:pt x="934291" y="3318494"/>
                </a:lnTo>
                <a:lnTo>
                  <a:pt x="976478" y="3341959"/>
                </a:lnTo>
                <a:lnTo>
                  <a:pt x="1019265" y="3364325"/>
                </a:lnTo>
                <a:lnTo>
                  <a:pt x="1062632" y="3385580"/>
                </a:lnTo>
                <a:lnTo>
                  <a:pt x="1106555" y="3405712"/>
                </a:lnTo>
                <a:lnTo>
                  <a:pt x="1151014" y="3424707"/>
                </a:lnTo>
                <a:lnTo>
                  <a:pt x="1195986" y="3442554"/>
                </a:lnTo>
                <a:lnTo>
                  <a:pt x="1241450" y="3459239"/>
                </a:lnTo>
                <a:lnTo>
                  <a:pt x="1287383" y="3474750"/>
                </a:lnTo>
                <a:lnTo>
                  <a:pt x="1333764" y="3489075"/>
                </a:lnTo>
                <a:lnTo>
                  <a:pt x="1380571" y="3502201"/>
                </a:lnTo>
                <a:lnTo>
                  <a:pt x="1427782" y="3514116"/>
                </a:lnTo>
                <a:lnTo>
                  <a:pt x="1475375" y="3524806"/>
                </a:lnTo>
                <a:lnTo>
                  <a:pt x="1523328" y="3534260"/>
                </a:lnTo>
                <a:lnTo>
                  <a:pt x="1571619" y="3542465"/>
                </a:lnTo>
                <a:lnTo>
                  <a:pt x="1620227" y="3549409"/>
                </a:lnTo>
                <a:lnTo>
                  <a:pt x="1669130" y="3555078"/>
                </a:lnTo>
                <a:lnTo>
                  <a:pt x="1718305" y="3559460"/>
                </a:lnTo>
                <a:lnTo>
                  <a:pt x="1767731" y="3562544"/>
                </a:lnTo>
                <a:lnTo>
                  <a:pt x="1817386" y="3564315"/>
                </a:lnTo>
                <a:lnTo>
                  <a:pt x="1867249" y="3564763"/>
                </a:lnTo>
                <a:lnTo>
                  <a:pt x="1917111" y="3564315"/>
                </a:lnTo>
                <a:lnTo>
                  <a:pt x="1966766" y="3562544"/>
                </a:lnTo>
                <a:lnTo>
                  <a:pt x="2016193" y="3559460"/>
                </a:lnTo>
                <a:lnTo>
                  <a:pt x="2065368" y="3555078"/>
                </a:lnTo>
                <a:lnTo>
                  <a:pt x="2114270" y="3549409"/>
                </a:lnTo>
                <a:lnTo>
                  <a:pt x="2162878" y="3542465"/>
                </a:lnTo>
                <a:lnTo>
                  <a:pt x="2211170" y="3534260"/>
                </a:lnTo>
                <a:lnTo>
                  <a:pt x="2259123" y="3524806"/>
                </a:lnTo>
                <a:lnTo>
                  <a:pt x="2306716" y="3514116"/>
                </a:lnTo>
                <a:lnTo>
                  <a:pt x="2351881" y="3502717"/>
                </a:lnTo>
                <a:lnTo>
                  <a:pt x="2351881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5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9753600" y="0"/>
                </a:moveTo>
                <a:lnTo>
                  <a:pt x="0" y="0"/>
                </a:lnTo>
                <a:lnTo>
                  <a:pt x="0" y="7315200"/>
                </a:lnTo>
                <a:lnTo>
                  <a:pt x="9753600" y="7315200"/>
                </a:lnTo>
                <a:lnTo>
                  <a:pt x="9753600" y="0"/>
                </a:lnTo>
                <a:close/>
              </a:path>
            </a:pathLst>
          </a:custGeom>
          <a:solidFill>
            <a:srgbClr val="FFF8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3226067"/>
            <a:ext cx="374650" cy="2014220"/>
          </a:xfrm>
          <a:custGeom>
            <a:avLst/>
            <a:gdLst/>
            <a:ahLst/>
            <a:cxnLst/>
            <a:rect l="l" t="t" r="r" b="b"/>
            <a:pathLst>
              <a:path w="374650" h="2014220">
                <a:moveTo>
                  <a:pt x="0" y="0"/>
                </a:moveTo>
                <a:lnTo>
                  <a:pt x="0" y="2013685"/>
                </a:lnTo>
                <a:lnTo>
                  <a:pt x="25015" y="1984122"/>
                </a:lnTo>
                <a:lnTo>
                  <a:pt x="55691" y="1945423"/>
                </a:lnTo>
                <a:lnTo>
                  <a:pt x="85203" y="1905632"/>
                </a:lnTo>
                <a:lnTo>
                  <a:pt x="113519" y="1864767"/>
                </a:lnTo>
                <a:lnTo>
                  <a:pt x="140606" y="1822848"/>
                </a:lnTo>
                <a:lnTo>
                  <a:pt x="166433" y="1779891"/>
                </a:lnTo>
                <a:lnTo>
                  <a:pt x="190856" y="1736121"/>
                </a:lnTo>
                <a:lnTo>
                  <a:pt x="213753" y="1691773"/>
                </a:lnTo>
                <a:lnTo>
                  <a:pt x="235123" y="1646885"/>
                </a:lnTo>
                <a:lnTo>
                  <a:pt x="254967" y="1601494"/>
                </a:lnTo>
                <a:lnTo>
                  <a:pt x="273284" y="1555636"/>
                </a:lnTo>
                <a:lnTo>
                  <a:pt x="290075" y="1509350"/>
                </a:lnTo>
                <a:lnTo>
                  <a:pt x="305340" y="1462673"/>
                </a:lnTo>
                <a:lnTo>
                  <a:pt x="319078" y="1415641"/>
                </a:lnTo>
                <a:lnTo>
                  <a:pt x="331289" y="1368293"/>
                </a:lnTo>
                <a:lnTo>
                  <a:pt x="341975" y="1320665"/>
                </a:lnTo>
                <a:lnTo>
                  <a:pt x="351133" y="1272794"/>
                </a:lnTo>
                <a:lnTo>
                  <a:pt x="358766" y="1224719"/>
                </a:lnTo>
                <a:lnTo>
                  <a:pt x="364871" y="1176476"/>
                </a:lnTo>
                <a:lnTo>
                  <a:pt x="369451" y="1128102"/>
                </a:lnTo>
                <a:lnTo>
                  <a:pt x="372504" y="1079635"/>
                </a:lnTo>
                <a:lnTo>
                  <a:pt x="374030" y="1031113"/>
                </a:lnTo>
                <a:lnTo>
                  <a:pt x="374030" y="982571"/>
                </a:lnTo>
                <a:lnTo>
                  <a:pt x="372504" y="934049"/>
                </a:lnTo>
                <a:lnTo>
                  <a:pt x="369451" y="885582"/>
                </a:lnTo>
                <a:lnTo>
                  <a:pt x="364871" y="837208"/>
                </a:lnTo>
                <a:lnTo>
                  <a:pt x="358766" y="788965"/>
                </a:lnTo>
                <a:lnTo>
                  <a:pt x="351133" y="740890"/>
                </a:lnTo>
                <a:lnTo>
                  <a:pt x="341975" y="693020"/>
                </a:lnTo>
                <a:lnTo>
                  <a:pt x="331289" y="645392"/>
                </a:lnTo>
                <a:lnTo>
                  <a:pt x="319078" y="598043"/>
                </a:lnTo>
                <a:lnTo>
                  <a:pt x="305340" y="551012"/>
                </a:lnTo>
                <a:lnTo>
                  <a:pt x="290075" y="504334"/>
                </a:lnTo>
                <a:lnTo>
                  <a:pt x="273284" y="458048"/>
                </a:lnTo>
                <a:lnTo>
                  <a:pt x="254967" y="412190"/>
                </a:lnTo>
                <a:lnTo>
                  <a:pt x="235123" y="366799"/>
                </a:lnTo>
                <a:lnTo>
                  <a:pt x="213753" y="321911"/>
                </a:lnTo>
                <a:lnTo>
                  <a:pt x="190856" y="277563"/>
                </a:lnTo>
                <a:lnTo>
                  <a:pt x="166433" y="233793"/>
                </a:lnTo>
                <a:lnTo>
                  <a:pt x="140606" y="190837"/>
                </a:lnTo>
                <a:lnTo>
                  <a:pt x="113519" y="148917"/>
                </a:lnTo>
                <a:lnTo>
                  <a:pt x="85203" y="108052"/>
                </a:lnTo>
                <a:lnTo>
                  <a:pt x="55691" y="68261"/>
                </a:lnTo>
                <a:lnTo>
                  <a:pt x="25015" y="29562"/>
                </a:lnTo>
                <a:lnTo>
                  <a:pt x="0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15545" y="465122"/>
            <a:ext cx="438150" cy="2154555"/>
          </a:xfrm>
          <a:custGeom>
            <a:avLst/>
            <a:gdLst/>
            <a:ahLst/>
            <a:cxnLst/>
            <a:rect l="l" t="t" r="r" b="b"/>
            <a:pathLst>
              <a:path w="438150" h="2154555">
                <a:moveTo>
                  <a:pt x="438054" y="0"/>
                </a:moveTo>
                <a:lnTo>
                  <a:pt x="380802" y="61790"/>
                </a:lnTo>
                <a:lnTo>
                  <a:pt x="348992" y="99398"/>
                </a:lnTo>
                <a:lnTo>
                  <a:pt x="318312" y="138116"/>
                </a:lnTo>
                <a:lnTo>
                  <a:pt x="288796" y="177928"/>
                </a:lnTo>
                <a:lnTo>
                  <a:pt x="260475" y="218814"/>
                </a:lnTo>
                <a:lnTo>
                  <a:pt x="233382" y="260756"/>
                </a:lnTo>
                <a:lnTo>
                  <a:pt x="207549" y="303735"/>
                </a:lnTo>
                <a:lnTo>
                  <a:pt x="183131" y="347528"/>
                </a:lnTo>
                <a:lnTo>
                  <a:pt x="160240" y="391899"/>
                </a:lnTo>
                <a:lnTo>
                  <a:pt x="138875" y="436810"/>
                </a:lnTo>
                <a:lnTo>
                  <a:pt x="119035" y="482225"/>
                </a:lnTo>
                <a:lnTo>
                  <a:pt x="100722" y="528105"/>
                </a:lnTo>
                <a:lnTo>
                  <a:pt x="83935" y="574415"/>
                </a:lnTo>
                <a:lnTo>
                  <a:pt x="68674" y="621115"/>
                </a:lnTo>
                <a:lnTo>
                  <a:pt x="54939" y="668170"/>
                </a:lnTo>
                <a:lnTo>
                  <a:pt x="42730" y="715541"/>
                </a:lnTo>
                <a:lnTo>
                  <a:pt x="32048" y="763193"/>
                </a:lnTo>
                <a:lnTo>
                  <a:pt x="22891" y="811086"/>
                </a:lnTo>
                <a:lnTo>
                  <a:pt x="15260" y="859184"/>
                </a:lnTo>
                <a:lnTo>
                  <a:pt x="9156" y="907451"/>
                </a:lnTo>
                <a:lnTo>
                  <a:pt x="4578" y="955847"/>
                </a:lnTo>
                <a:lnTo>
                  <a:pt x="1526" y="1004337"/>
                </a:lnTo>
                <a:lnTo>
                  <a:pt x="0" y="1052883"/>
                </a:lnTo>
                <a:lnTo>
                  <a:pt x="0" y="1101447"/>
                </a:lnTo>
                <a:lnTo>
                  <a:pt x="1526" y="1149993"/>
                </a:lnTo>
                <a:lnTo>
                  <a:pt x="4578" y="1198483"/>
                </a:lnTo>
                <a:lnTo>
                  <a:pt x="9156" y="1246880"/>
                </a:lnTo>
                <a:lnTo>
                  <a:pt x="15260" y="1295146"/>
                </a:lnTo>
                <a:lnTo>
                  <a:pt x="22891" y="1343244"/>
                </a:lnTo>
                <a:lnTo>
                  <a:pt x="32048" y="1391138"/>
                </a:lnTo>
                <a:lnTo>
                  <a:pt x="42730" y="1438789"/>
                </a:lnTo>
                <a:lnTo>
                  <a:pt x="54939" y="1486160"/>
                </a:lnTo>
                <a:lnTo>
                  <a:pt x="68674" y="1533215"/>
                </a:lnTo>
                <a:lnTo>
                  <a:pt x="83935" y="1579916"/>
                </a:lnTo>
                <a:lnTo>
                  <a:pt x="100722" y="1626225"/>
                </a:lnTo>
                <a:lnTo>
                  <a:pt x="119035" y="1672105"/>
                </a:lnTo>
                <a:lnTo>
                  <a:pt x="138875" y="1717520"/>
                </a:lnTo>
                <a:lnTo>
                  <a:pt x="160240" y="1762431"/>
                </a:lnTo>
                <a:lnTo>
                  <a:pt x="183131" y="1806802"/>
                </a:lnTo>
                <a:lnTo>
                  <a:pt x="207549" y="1850595"/>
                </a:lnTo>
                <a:lnTo>
                  <a:pt x="233382" y="1893574"/>
                </a:lnTo>
                <a:lnTo>
                  <a:pt x="260475" y="1935516"/>
                </a:lnTo>
                <a:lnTo>
                  <a:pt x="288796" y="1976402"/>
                </a:lnTo>
                <a:lnTo>
                  <a:pt x="318312" y="2016214"/>
                </a:lnTo>
                <a:lnTo>
                  <a:pt x="348992" y="2054933"/>
                </a:lnTo>
                <a:lnTo>
                  <a:pt x="380802" y="2092540"/>
                </a:lnTo>
                <a:lnTo>
                  <a:pt x="413711" y="2129017"/>
                </a:lnTo>
                <a:lnTo>
                  <a:pt x="438054" y="2154331"/>
                </a:lnTo>
                <a:lnTo>
                  <a:pt x="438054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123549"/>
            <a:ext cx="154505" cy="196661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0" y="1201191"/>
            <a:ext cx="1233170" cy="3183255"/>
          </a:xfrm>
          <a:custGeom>
            <a:avLst/>
            <a:gdLst/>
            <a:ahLst/>
            <a:cxnLst/>
            <a:rect l="l" t="t" r="r" b="b"/>
            <a:pathLst>
              <a:path w="1233170" h="3183254">
                <a:moveTo>
                  <a:pt x="252095" y="7810"/>
                </a:moveTo>
                <a:lnTo>
                  <a:pt x="235216" y="0"/>
                </a:lnTo>
                <a:lnTo>
                  <a:pt x="0" y="233819"/>
                </a:lnTo>
                <a:lnTo>
                  <a:pt x="0" y="258381"/>
                </a:lnTo>
                <a:lnTo>
                  <a:pt x="252095" y="7810"/>
                </a:lnTo>
                <a:close/>
              </a:path>
              <a:path w="1233170" h="3183254">
                <a:moveTo>
                  <a:pt x="344741" y="54940"/>
                </a:moveTo>
                <a:lnTo>
                  <a:pt x="328739" y="46266"/>
                </a:lnTo>
                <a:lnTo>
                  <a:pt x="0" y="373049"/>
                </a:lnTo>
                <a:lnTo>
                  <a:pt x="0" y="397611"/>
                </a:lnTo>
                <a:lnTo>
                  <a:pt x="344741" y="54940"/>
                </a:lnTo>
                <a:close/>
              </a:path>
              <a:path w="1233170" h="3183254">
                <a:moveTo>
                  <a:pt x="432879" y="106553"/>
                </a:moveTo>
                <a:lnTo>
                  <a:pt x="417753" y="97155"/>
                </a:lnTo>
                <a:lnTo>
                  <a:pt x="0" y="512394"/>
                </a:lnTo>
                <a:lnTo>
                  <a:pt x="0" y="536841"/>
                </a:lnTo>
                <a:lnTo>
                  <a:pt x="432879" y="106553"/>
                </a:lnTo>
                <a:close/>
              </a:path>
              <a:path w="1233170" h="3183254">
                <a:moveTo>
                  <a:pt x="516661" y="162509"/>
                </a:moveTo>
                <a:lnTo>
                  <a:pt x="502259" y="152387"/>
                </a:lnTo>
                <a:lnTo>
                  <a:pt x="0" y="651624"/>
                </a:lnTo>
                <a:lnTo>
                  <a:pt x="0" y="676071"/>
                </a:lnTo>
                <a:lnTo>
                  <a:pt x="516661" y="162509"/>
                </a:lnTo>
                <a:close/>
              </a:path>
              <a:path w="1233170" h="3183254">
                <a:moveTo>
                  <a:pt x="596214" y="222796"/>
                </a:moveTo>
                <a:lnTo>
                  <a:pt x="582549" y="211810"/>
                </a:lnTo>
                <a:lnTo>
                  <a:pt x="0" y="790867"/>
                </a:lnTo>
                <a:lnTo>
                  <a:pt x="0" y="815428"/>
                </a:lnTo>
                <a:lnTo>
                  <a:pt x="596214" y="222796"/>
                </a:lnTo>
                <a:close/>
              </a:path>
              <a:path w="1233170" h="3183254">
                <a:moveTo>
                  <a:pt x="671842" y="286981"/>
                </a:moveTo>
                <a:lnTo>
                  <a:pt x="658761" y="275412"/>
                </a:lnTo>
                <a:lnTo>
                  <a:pt x="0" y="930198"/>
                </a:lnTo>
                <a:lnTo>
                  <a:pt x="0" y="954760"/>
                </a:lnTo>
                <a:lnTo>
                  <a:pt x="671842" y="286981"/>
                </a:lnTo>
                <a:close/>
              </a:path>
              <a:path w="1233170" h="3183254">
                <a:moveTo>
                  <a:pt x="743115" y="355219"/>
                </a:moveTo>
                <a:lnTo>
                  <a:pt x="730897" y="342938"/>
                </a:lnTo>
                <a:lnTo>
                  <a:pt x="0" y="1069441"/>
                </a:lnTo>
                <a:lnTo>
                  <a:pt x="0" y="1093901"/>
                </a:lnTo>
                <a:lnTo>
                  <a:pt x="743115" y="355219"/>
                </a:lnTo>
                <a:close/>
              </a:path>
              <a:path w="1233170" h="3183254">
                <a:moveTo>
                  <a:pt x="810602" y="427507"/>
                </a:moveTo>
                <a:lnTo>
                  <a:pt x="799109" y="414502"/>
                </a:lnTo>
                <a:lnTo>
                  <a:pt x="0" y="1208773"/>
                </a:lnTo>
                <a:lnTo>
                  <a:pt x="0" y="1233233"/>
                </a:lnTo>
                <a:lnTo>
                  <a:pt x="810602" y="427507"/>
                </a:lnTo>
                <a:close/>
              </a:path>
              <a:path w="1233170" h="3183254">
                <a:moveTo>
                  <a:pt x="874014" y="503707"/>
                </a:moveTo>
                <a:lnTo>
                  <a:pt x="863104" y="489966"/>
                </a:lnTo>
                <a:lnTo>
                  <a:pt x="0" y="1347914"/>
                </a:lnTo>
                <a:lnTo>
                  <a:pt x="0" y="1372463"/>
                </a:lnTo>
                <a:lnTo>
                  <a:pt x="874014" y="503707"/>
                </a:lnTo>
                <a:close/>
              </a:path>
              <a:path w="1233170" h="3183254">
                <a:moveTo>
                  <a:pt x="933361" y="584085"/>
                </a:moveTo>
                <a:lnTo>
                  <a:pt x="923175" y="569633"/>
                </a:lnTo>
                <a:lnTo>
                  <a:pt x="0" y="1487246"/>
                </a:lnTo>
                <a:lnTo>
                  <a:pt x="0" y="1511795"/>
                </a:lnTo>
                <a:lnTo>
                  <a:pt x="933361" y="584085"/>
                </a:lnTo>
                <a:close/>
              </a:path>
              <a:path w="1233170" h="3183254">
                <a:moveTo>
                  <a:pt x="959967" y="2482824"/>
                </a:moveTo>
                <a:lnTo>
                  <a:pt x="452081" y="2987662"/>
                </a:lnTo>
                <a:lnTo>
                  <a:pt x="531787" y="2932988"/>
                </a:lnTo>
                <a:lnTo>
                  <a:pt x="904989" y="2562034"/>
                </a:lnTo>
                <a:lnTo>
                  <a:pt x="959967" y="2482824"/>
                </a:lnTo>
                <a:close/>
              </a:path>
              <a:path w="1233170" h="3183254">
                <a:moveTo>
                  <a:pt x="988479" y="668515"/>
                </a:moveTo>
                <a:lnTo>
                  <a:pt x="979030" y="653478"/>
                </a:lnTo>
                <a:lnTo>
                  <a:pt x="0" y="1626590"/>
                </a:lnTo>
                <a:lnTo>
                  <a:pt x="0" y="1651038"/>
                </a:lnTo>
                <a:lnTo>
                  <a:pt x="988479" y="668515"/>
                </a:lnTo>
                <a:close/>
              </a:path>
              <a:path w="1233170" h="3183254">
                <a:moveTo>
                  <a:pt x="1038948" y="757580"/>
                </a:moveTo>
                <a:lnTo>
                  <a:pt x="1030516" y="741527"/>
                </a:lnTo>
                <a:lnTo>
                  <a:pt x="0" y="1765820"/>
                </a:lnTo>
                <a:lnTo>
                  <a:pt x="0" y="1790280"/>
                </a:lnTo>
                <a:lnTo>
                  <a:pt x="1038948" y="757580"/>
                </a:lnTo>
                <a:close/>
              </a:path>
              <a:path w="1233170" h="3183254">
                <a:moveTo>
                  <a:pt x="1085049" y="851115"/>
                </a:moveTo>
                <a:lnTo>
                  <a:pt x="1077201" y="834351"/>
                </a:lnTo>
                <a:lnTo>
                  <a:pt x="0" y="1905063"/>
                </a:lnTo>
                <a:lnTo>
                  <a:pt x="0" y="1929599"/>
                </a:lnTo>
                <a:lnTo>
                  <a:pt x="1085049" y="851115"/>
                </a:lnTo>
                <a:close/>
              </a:path>
              <a:path w="1233170" h="3183254">
                <a:moveTo>
                  <a:pt x="1111961" y="2192439"/>
                </a:moveTo>
                <a:lnTo>
                  <a:pt x="159880" y="3138754"/>
                </a:lnTo>
                <a:lnTo>
                  <a:pt x="202349" y="3121025"/>
                </a:lnTo>
                <a:lnTo>
                  <a:pt x="1094219" y="2234704"/>
                </a:lnTo>
                <a:lnTo>
                  <a:pt x="1111961" y="2192439"/>
                </a:lnTo>
                <a:close/>
              </a:path>
              <a:path w="1233170" h="3183254">
                <a:moveTo>
                  <a:pt x="1125918" y="949718"/>
                </a:moveTo>
                <a:lnTo>
                  <a:pt x="1119238" y="931938"/>
                </a:lnTo>
                <a:lnTo>
                  <a:pt x="0" y="2044369"/>
                </a:lnTo>
                <a:lnTo>
                  <a:pt x="0" y="2068842"/>
                </a:lnTo>
                <a:lnTo>
                  <a:pt x="1125918" y="949718"/>
                </a:lnTo>
                <a:close/>
              </a:path>
              <a:path w="1233170" h="3183254">
                <a:moveTo>
                  <a:pt x="1161554" y="1053528"/>
                </a:moveTo>
                <a:lnTo>
                  <a:pt x="1155738" y="1034732"/>
                </a:lnTo>
                <a:lnTo>
                  <a:pt x="0" y="2183561"/>
                </a:lnTo>
                <a:lnTo>
                  <a:pt x="0" y="2208098"/>
                </a:lnTo>
                <a:lnTo>
                  <a:pt x="1161554" y="1053528"/>
                </a:lnTo>
                <a:close/>
              </a:path>
              <a:path w="1233170" h="3183254">
                <a:moveTo>
                  <a:pt x="1181188" y="1984438"/>
                </a:moveTo>
                <a:lnTo>
                  <a:pt x="0" y="3158388"/>
                </a:lnTo>
                <a:lnTo>
                  <a:pt x="0" y="3182963"/>
                </a:lnTo>
                <a:lnTo>
                  <a:pt x="1172032" y="2018030"/>
                </a:lnTo>
                <a:lnTo>
                  <a:pt x="1181188" y="1984438"/>
                </a:lnTo>
                <a:close/>
              </a:path>
              <a:path w="1233170" h="3183254">
                <a:moveTo>
                  <a:pt x="1191374" y="1163116"/>
                </a:moveTo>
                <a:lnTo>
                  <a:pt x="1186573" y="1143444"/>
                </a:lnTo>
                <a:lnTo>
                  <a:pt x="0" y="2322855"/>
                </a:lnTo>
                <a:lnTo>
                  <a:pt x="0" y="2347328"/>
                </a:lnTo>
                <a:lnTo>
                  <a:pt x="1191374" y="1163116"/>
                </a:lnTo>
                <a:close/>
              </a:path>
              <a:path w="1233170" h="3183254">
                <a:moveTo>
                  <a:pt x="1214348" y="1279639"/>
                </a:moveTo>
                <a:lnTo>
                  <a:pt x="1210868" y="1258531"/>
                </a:lnTo>
                <a:lnTo>
                  <a:pt x="0" y="2462111"/>
                </a:lnTo>
                <a:lnTo>
                  <a:pt x="0" y="2486622"/>
                </a:lnTo>
                <a:lnTo>
                  <a:pt x="1214348" y="1279639"/>
                </a:lnTo>
                <a:close/>
              </a:path>
              <a:path w="1233170" h="3183254">
                <a:moveTo>
                  <a:pt x="1217117" y="1809369"/>
                </a:moveTo>
                <a:lnTo>
                  <a:pt x="0" y="3019234"/>
                </a:lnTo>
                <a:lnTo>
                  <a:pt x="0" y="3043720"/>
                </a:lnTo>
                <a:lnTo>
                  <a:pt x="1212469" y="1838629"/>
                </a:lnTo>
                <a:lnTo>
                  <a:pt x="1217117" y="1809369"/>
                </a:lnTo>
                <a:close/>
              </a:path>
              <a:path w="1233170" h="3183254">
                <a:moveTo>
                  <a:pt x="1229766" y="1403540"/>
                </a:moveTo>
                <a:lnTo>
                  <a:pt x="1227734" y="1380985"/>
                </a:lnTo>
                <a:lnTo>
                  <a:pt x="0" y="2601391"/>
                </a:lnTo>
                <a:lnTo>
                  <a:pt x="0" y="2625953"/>
                </a:lnTo>
                <a:lnTo>
                  <a:pt x="1229766" y="1403540"/>
                </a:lnTo>
                <a:close/>
              </a:path>
              <a:path w="1233170" h="3183254">
                <a:moveTo>
                  <a:pt x="1232903" y="1654441"/>
                </a:moveTo>
                <a:lnTo>
                  <a:pt x="0" y="2879915"/>
                </a:lnTo>
                <a:lnTo>
                  <a:pt x="0" y="2904401"/>
                </a:lnTo>
                <a:lnTo>
                  <a:pt x="1231658" y="1680108"/>
                </a:lnTo>
                <a:lnTo>
                  <a:pt x="1232535" y="1667078"/>
                </a:lnTo>
                <a:lnTo>
                  <a:pt x="1232903" y="1660537"/>
                </a:lnTo>
                <a:lnTo>
                  <a:pt x="1232903" y="1654441"/>
                </a:lnTo>
                <a:close/>
              </a:path>
              <a:path w="1233170" h="3183254">
                <a:moveTo>
                  <a:pt x="1232903" y="1515211"/>
                </a:moveTo>
                <a:lnTo>
                  <a:pt x="0" y="2740634"/>
                </a:lnTo>
                <a:lnTo>
                  <a:pt x="0" y="2765183"/>
                </a:lnTo>
                <a:lnTo>
                  <a:pt x="1232903" y="1539646"/>
                </a:lnTo>
                <a:lnTo>
                  <a:pt x="1232903" y="1515211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52215" y="459486"/>
            <a:ext cx="3249168" cy="669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0096B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88796" y="1416811"/>
            <a:ext cx="7345680" cy="3317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29597" y="6923176"/>
            <a:ext cx="418465" cy="350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53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5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jp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2590800"/>
            <a:ext cx="6781800" cy="20441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6600" spc="-20" dirty="0" err="1" smtClean="0">
                <a:solidFill>
                  <a:srgbClr val="000000"/>
                </a:solidFill>
              </a:rPr>
              <a:t>反職場霸凌宣導</a:t>
            </a:r>
            <a:r>
              <a:rPr lang="en-US" sz="6600" spc="-20" dirty="0" smtClean="0">
                <a:solidFill>
                  <a:srgbClr val="000000"/>
                </a:solidFill>
              </a:rPr>
              <a:t/>
            </a:r>
            <a:br>
              <a:rPr lang="en-US" sz="6600" spc="-20" dirty="0" smtClean="0">
                <a:solidFill>
                  <a:srgbClr val="000000"/>
                </a:solidFill>
              </a:rPr>
            </a:br>
            <a:r>
              <a:rPr lang="zh-TW" altLang="en-US" sz="6600" spc="-2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</a:t>
            </a:r>
            <a:r>
              <a:rPr lang="zh-TW" altLang="en-US" sz="6600" spc="-2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訓練</a:t>
            </a:r>
            <a:endParaRPr sz="6600" spc="-2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3103245" cy="2851785"/>
            <a:chOff x="0" y="0"/>
            <a:chExt cx="3103245" cy="285178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715135" cy="2851785"/>
            </a:xfrm>
            <a:custGeom>
              <a:avLst/>
              <a:gdLst/>
              <a:ahLst/>
              <a:cxnLst/>
              <a:rect l="l" t="t" r="r" b="b"/>
              <a:pathLst>
                <a:path w="1715135" h="2851785">
                  <a:moveTo>
                    <a:pt x="8216" y="0"/>
                  </a:moveTo>
                  <a:lnTo>
                    <a:pt x="0" y="0"/>
                  </a:lnTo>
                  <a:lnTo>
                    <a:pt x="0" y="8178"/>
                  </a:lnTo>
                  <a:lnTo>
                    <a:pt x="8216" y="0"/>
                  </a:lnTo>
                  <a:close/>
                </a:path>
                <a:path w="1715135" h="2851785">
                  <a:moveTo>
                    <a:pt x="133819" y="0"/>
                  </a:moveTo>
                  <a:lnTo>
                    <a:pt x="111861" y="0"/>
                  </a:lnTo>
                  <a:lnTo>
                    <a:pt x="0" y="111239"/>
                  </a:lnTo>
                  <a:lnTo>
                    <a:pt x="0" y="133108"/>
                  </a:lnTo>
                  <a:lnTo>
                    <a:pt x="133819" y="0"/>
                  </a:lnTo>
                  <a:close/>
                </a:path>
                <a:path w="1715135" h="2851785">
                  <a:moveTo>
                    <a:pt x="259664" y="0"/>
                  </a:moveTo>
                  <a:lnTo>
                    <a:pt x="237604" y="0"/>
                  </a:lnTo>
                  <a:lnTo>
                    <a:pt x="0" y="236283"/>
                  </a:lnTo>
                  <a:lnTo>
                    <a:pt x="0" y="258241"/>
                  </a:lnTo>
                  <a:lnTo>
                    <a:pt x="259664" y="0"/>
                  </a:lnTo>
                  <a:close/>
                </a:path>
                <a:path w="1715135" h="2851785">
                  <a:moveTo>
                    <a:pt x="385508" y="0"/>
                  </a:moveTo>
                  <a:lnTo>
                    <a:pt x="363321" y="0"/>
                  </a:lnTo>
                  <a:lnTo>
                    <a:pt x="0" y="361315"/>
                  </a:lnTo>
                  <a:lnTo>
                    <a:pt x="0" y="383374"/>
                  </a:lnTo>
                  <a:lnTo>
                    <a:pt x="385508" y="0"/>
                  </a:lnTo>
                  <a:close/>
                </a:path>
                <a:path w="1715135" h="2851785">
                  <a:moveTo>
                    <a:pt x="511238" y="0"/>
                  </a:moveTo>
                  <a:lnTo>
                    <a:pt x="489051" y="0"/>
                  </a:lnTo>
                  <a:lnTo>
                    <a:pt x="0" y="486346"/>
                  </a:lnTo>
                  <a:lnTo>
                    <a:pt x="0" y="508406"/>
                  </a:lnTo>
                  <a:lnTo>
                    <a:pt x="511238" y="0"/>
                  </a:lnTo>
                  <a:close/>
                </a:path>
                <a:path w="1715135" h="2851785">
                  <a:moveTo>
                    <a:pt x="636968" y="0"/>
                  </a:moveTo>
                  <a:lnTo>
                    <a:pt x="614768" y="0"/>
                  </a:lnTo>
                  <a:lnTo>
                    <a:pt x="0" y="611403"/>
                  </a:lnTo>
                  <a:lnTo>
                    <a:pt x="0" y="633437"/>
                  </a:lnTo>
                  <a:lnTo>
                    <a:pt x="636968" y="0"/>
                  </a:lnTo>
                  <a:close/>
                </a:path>
                <a:path w="1715135" h="2851785">
                  <a:moveTo>
                    <a:pt x="762812" y="0"/>
                  </a:moveTo>
                  <a:lnTo>
                    <a:pt x="740625" y="0"/>
                  </a:lnTo>
                  <a:lnTo>
                    <a:pt x="0" y="736523"/>
                  </a:lnTo>
                  <a:lnTo>
                    <a:pt x="0" y="758558"/>
                  </a:lnTo>
                  <a:lnTo>
                    <a:pt x="762812" y="0"/>
                  </a:lnTo>
                  <a:close/>
                </a:path>
                <a:path w="1715135" h="2851785">
                  <a:moveTo>
                    <a:pt x="888542" y="0"/>
                  </a:moveTo>
                  <a:lnTo>
                    <a:pt x="866343" y="0"/>
                  </a:lnTo>
                  <a:lnTo>
                    <a:pt x="0" y="861568"/>
                  </a:lnTo>
                  <a:lnTo>
                    <a:pt x="0" y="883615"/>
                  </a:lnTo>
                  <a:lnTo>
                    <a:pt x="888542" y="0"/>
                  </a:lnTo>
                  <a:close/>
                </a:path>
                <a:path w="1715135" h="2851785">
                  <a:moveTo>
                    <a:pt x="996315" y="17856"/>
                  </a:moveTo>
                  <a:lnTo>
                    <a:pt x="982738" y="9410"/>
                  </a:lnTo>
                  <a:lnTo>
                    <a:pt x="0" y="986675"/>
                  </a:lnTo>
                  <a:lnTo>
                    <a:pt x="0" y="1008634"/>
                  </a:lnTo>
                  <a:lnTo>
                    <a:pt x="996315" y="17856"/>
                  </a:lnTo>
                  <a:close/>
                </a:path>
                <a:path w="1715135" h="2851785">
                  <a:moveTo>
                    <a:pt x="1071511" y="68097"/>
                  </a:moveTo>
                  <a:lnTo>
                    <a:pt x="1058583" y="59004"/>
                  </a:lnTo>
                  <a:lnTo>
                    <a:pt x="0" y="1111707"/>
                  </a:lnTo>
                  <a:lnTo>
                    <a:pt x="0" y="1133690"/>
                  </a:lnTo>
                  <a:lnTo>
                    <a:pt x="1071511" y="68097"/>
                  </a:lnTo>
                  <a:close/>
                </a:path>
                <a:path w="1715135" h="2851785">
                  <a:moveTo>
                    <a:pt x="1142923" y="122237"/>
                  </a:moveTo>
                  <a:lnTo>
                    <a:pt x="1130655" y="112369"/>
                  </a:lnTo>
                  <a:lnTo>
                    <a:pt x="0" y="1236764"/>
                  </a:lnTo>
                  <a:lnTo>
                    <a:pt x="0" y="1258811"/>
                  </a:lnTo>
                  <a:lnTo>
                    <a:pt x="1142923" y="122237"/>
                  </a:lnTo>
                  <a:close/>
                </a:path>
                <a:path w="1715135" h="2851785">
                  <a:moveTo>
                    <a:pt x="1210805" y="179882"/>
                  </a:moveTo>
                  <a:lnTo>
                    <a:pt x="1199057" y="169494"/>
                  </a:lnTo>
                  <a:lnTo>
                    <a:pt x="0" y="1361871"/>
                  </a:lnTo>
                  <a:lnTo>
                    <a:pt x="0" y="1383906"/>
                  </a:lnTo>
                  <a:lnTo>
                    <a:pt x="1210805" y="179882"/>
                  </a:lnTo>
                  <a:close/>
                </a:path>
                <a:path w="1715135" h="2851785">
                  <a:moveTo>
                    <a:pt x="1274775" y="241160"/>
                  </a:moveTo>
                  <a:lnTo>
                    <a:pt x="1263815" y="230124"/>
                  </a:lnTo>
                  <a:lnTo>
                    <a:pt x="0" y="1486916"/>
                  </a:lnTo>
                  <a:lnTo>
                    <a:pt x="0" y="1508899"/>
                  </a:lnTo>
                  <a:lnTo>
                    <a:pt x="1274775" y="241160"/>
                  </a:lnTo>
                  <a:close/>
                </a:path>
                <a:path w="1715135" h="2851785">
                  <a:moveTo>
                    <a:pt x="1335354" y="306082"/>
                  </a:moveTo>
                  <a:lnTo>
                    <a:pt x="1325041" y="294398"/>
                  </a:lnTo>
                  <a:lnTo>
                    <a:pt x="0" y="1612023"/>
                  </a:lnTo>
                  <a:lnTo>
                    <a:pt x="0" y="1633994"/>
                  </a:lnTo>
                  <a:lnTo>
                    <a:pt x="1335354" y="306082"/>
                  </a:lnTo>
                  <a:close/>
                </a:path>
                <a:path w="1715135" h="2851785">
                  <a:moveTo>
                    <a:pt x="1392275" y="374497"/>
                  </a:moveTo>
                  <a:lnTo>
                    <a:pt x="1382483" y="362165"/>
                  </a:lnTo>
                  <a:lnTo>
                    <a:pt x="0" y="1737017"/>
                  </a:lnTo>
                  <a:lnTo>
                    <a:pt x="0" y="1759026"/>
                  </a:lnTo>
                  <a:lnTo>
                    <a:pt x="1392275" y="374497"/>
                  </a:lnTo>
                  <a:close/>
                </a:path>
                <a:path w="1715135" h="2851785">
                  <a:moveTo>
                    <a:pt x="1445539" y="446684"/>
                  </a:moveTo>
                  <a:lnTo>
                    <a:pt x="1436408" y="433705"/>
                  </a:lnTo>
                  <a:lnTo>
                    <a:pt x="0" y="1862112"/>
                  </a:lnTo>
                  <a:lnTo>
                    <a:pt x="0" y="1884133"/>
                  </a:lnTo>
                  <a:lnTo>
                    <a:pt x="1445539" y="446684"/>
                  </a:lnTo>
                  <a:close/>
                </a:path>
                <a:path w="1715135" h="2851785">
                  <a:moveTo>
                    <a:pt x="1469428" y="2151773"/>
                  </a:moveTo>
                  <a:lnTo>
                    <a:pt x="1013548" y="2605125"/>
                  </a:lnTo>
                  <a:lnTo>
                    <a:pt x="1085088" y="2556027"/>
                  </a:lnTo>
                  <a:lnTo>
                    <a:pt x="1420088" y="2222906"/>
                  </a:lnTo>
                  <a:lnTo>
                    <a:pt x="1469428" y="2151773"/>
                  </a:lnTo>
                  <a:close/>
                </a:path>
                <a:path w="1715135" h="2851785">
                  <a:moveTo>
                    <a:pt x="1495018" y="522503"/>
                  </a:moveTo>
                  <a:lnTo>
                    <a:pt x="1486535" y="509003"/>
                  </a:lnTo>
                  <a:lnTo>
                    <a:pt x="0" y="1987219"/>
                  </a:lnTo>
                  <a:lnTo>
                    <a:pt x="0" y="2009178"/>
                  </a:lnTo>
                  <a:lnTo>
                    <a:pt x="1495018" y="522503"/>
                  </a:lnTo>
                  <a:close/>
                </a:path>
                <a:path w="1715135" h="2851785">
                  <a:moveTo>
                    <a:pt x="1540319" y="602475"/>
                  </a:moveTo>
                  <a:lnTo>
                    <a:pt x="1532750" y="588073"/>
                  </a:lnTo>
                  <a:lnTo>
                    <a:pt x="0" y="2112251"/>
                  </a:lnTo>
                  <a:lnTo>
                    <a:pt x="0" y="2134247"/>
                  </a:lnTo>
                  <a:lnTo>
                    <a:pt x="1540319" y="602475"/>
                  </a:lnTo>
                  <a:close/>
                </a:path>
                <a:path w="1715135" h="2851785">
                  <a:moveTo>
                    <a:pt x="1581708" y="686485"/>
                  </a:moveTo>
                  <a:lnTo>
                    <a:pt x="1574660" y="671423"/>
                  </a:lnTo>
                  <a:lnTo>
                    <a:pt x="0" y="2237308"/>
                  </a:lnTo>
                  <a:lnTo>
                    <a:pt x="0" y="2259317"/>
                  </a:lnTo>
                  <a:lnTo>
                    <a:pt x="1581708" y="686485"/>
                  </a:lnTo>
                  <a:close/>
                </a:path>
                <a:path w="1715135" h="2851785">
                  <a:moveTo>
                    <a:pt x="1605864" y="1891004"/>
                  </a:moveTo>
                  <a:lnTo>
                    <a:pt x="751268" y="2740812"/>
                  </a:lnTo>
                  <a:lnTo>
                    <a:pt x="789393" y="2724886"/>
                  </a:lnTo>
                  <a:lnTo>
                    <a:pt x="1589938" y="1928964"/>
                  </a:lnTo>
                  <a:lnTo>
                    <a:pt x="1605864" y="1891004"/>
                  </a:lnTo>
                  <a:close/>
                </a:path>
                <a:path w="1715135" h="2851785">
                  <a:moveTo>
                    <a:pt x="1618399" y="775030"/>
                  </a:moveTo>
                  <a:lnTo>
                    <a:pt x="1612392" y="759053"/>
                  </a:lnTo>
                  <a:lnTo>
                    <a:pt x="0" y="2362377"/>
                  </a:lnTo>
                  <a:lnTo>
                    <a:pt x="0" y="2384374"/>
                  </a:lnTo>
                  <a:lnTo>
                    <a:pt x="1618399" y="775030"/>
                  </a:lnTo>
                  <a:close/>
                </a:path>
                <a:path w="1715135" h="2851785">
                  <a:moveTo>
                    <a:pt x="1650377" y="868248"/>
                  </a:moveTo>
                  <a:lnTo>
                    <a:pt x="1645158" y="851369"/>
                  </a:lnTo>
                  <a:lnTo>
                    <a:pt x="0" y="2487434"/>
                  </a:lnTo>
                  <a:lnTo>
                    <a:pt x="0" y="2509431"/>
                  </a:lnTo>
                  <a:lnTo>
                    <a:pt x="1650377" y="868248"/>
                  </a:lnTo>
                  <a:close/>
                </a:path>
                <a:path w="1715135" h="2851785">
                  <a:moveTo>
                    <a:pt x="1668005" y="1704225"/>
                  </a:moveTo>
                  <a:lnTo>
                    <a:pt x="563410" y="2802534"/>
                  </a:lnTo>
                  <a:lnTo>
                    <a:pt x="593826" y="2794368"/>
                  </a:lnTo>
                  <a:lnTo>
                    <a:pt x="1659775" y="1734388"/>
                  </a:lnTo>
                  <a:lnTo>
                    <a:pt x="1668005" y="1704225"/>
                  </a:lnTo>
                  <a:close/>
                </a:path>
                <a:path w="1715135" h="2851785">
                  <a:moveTo>
                    <a:pt x="1677136" y="966660"/>
                  </a:moveTo>
                  <a:lnTo>
                    <a:pt x="1672831" y="948994"/>
                  </a:lnTo>
                  <a:lnTo>
                    <a:pt x="0" y="2612479"/>
                  </a:lnTo>
                  <a:lnTo>
                    <a:pt x="0" y="2634475"/>
                  </a:lnTo>
                  <a:lnTo>
                    <a:pt x="1677136" y="966660"/>
                  </a:lnTo>
                  <a:close/>
                </a:path>
                <a:path w="1715135" h="2851785">
                  <a:moveTo>
                    <a:pt x="1697774" y="1071295"/>
                  </a:moveTo>
                  <a:lnTo>
                    <a:pt x="1694637" y="1052347"/>
                  </a:lnTo>
                  <a:lnTo>
                    <a:pt x="0" y="2737548"/>
                  </a:lnTo>
                  <a:lnTo>
                    <a:pt x="0" y="2759532"/>
                  </a:lnTo>
                  <a:lnTo>
                    <a:pt x="1697774" y="1071295"/>
                  </a:lnTo>
                  <a:close/>
                </a:path>
                <a:path w="1715135" h="2851785">
                  <a:moveTo>
                    <a:pt x="1700250" y="1546999"/>
                  </a:moveTo>
                  <a:lnTo>
                    <a:pt x="405434" y="2834678"/>
                  </a:lnTo>
                  <a:lnTo>
                    <a:pt x="431812" y="2830423"/>
                  </a:lnTo>
                  <a:lnTo>
                    <a:pt x="1696072" y="1573276"/>
                  </a:lnTo>
                  <a:lnTo>
                    <a:pt x="1700250" y="1546999"/>
                  </a:lnTo>
                  <a:close/>
                </a:path>
                <a:path w="1715135" h="2851785">
                  <a:moveTo>
                    <a:pt x="1711604" y="1182560"/>
                  </a:moveTo>
                  <a:lnTo>
                    <a:pt x="1709775" y="1162304"/>
                  </a:lnTo>
                  <a:lnTo>
                    <a:pt x="18618" y="2844139"/>
                  </a:lnTo>
                  <a:lnTo>
                    <a:pt x="38976" y="2845930"/>
                  </a:lnTo>
                  <a:lnTo>
                    <a:pt x="1711604" y="1182560"/>
                  </a:lnTo>
                  <a:close/>
                </a:path>
                <a:path w="1715135" h="2851785">
                  <a:moveTo>
                    <a:pt x="1714487" y="1282776"/>
                  </a:moveTo>
                  <a:lnTo>
                    <a:pt x="137020" y="2851378"/>
                  </a:lnTo>
                  <a:lnTo>
                    <a:pt x="158953" y="2851658"/>
                  </a:lnTo>
                  <a:lnTo>
                    <a:pt x="1714487" y="1304721"/>
                  </a:lnTo>
                  <a:lnTo>
                    <a:pt x="1714487" y="1282776"/>
                  </a:lnTo>
                  <a:close/>
                </a:path>
                <a:path w="1715135" h="2851785">
                  <a:moveTo>
                    <a:pt x="1714868" y="1407426"/>
                  </a:moveTo>
                  <a:lnTo>
                    <a:pt x="265099" y="2849118"/>
                  </a:lnTo>
                  <a:lnTo>
                    <a:pt x="288721" y="2847619"/>
                  </a:lnTo>
                  <a:lnTo>
                    <a:pt x="1713306" y="1430934"/>
                  </a:lnTo>
                  <a:lnTo>
                    <a:pt x="1714868" y="1407426"/>
                  </a:lnTo>
                  <a:close/>
                </a:path>
              </a:pathLst>
            </a:custGeom>
            <a:solidFill>
              <a:srgbClr val="5CE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7700" y="0"/>
              <a:ext cx="2455164" cy="1959864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6986120" y="4292544"/>
            <a:ext cx="2767965" cy="3023235"/>
            <a:chOff x="6986120" y="4292544"/>
            <a:chExt cx="2767965" cy="3023235"/>
          </a:xfrm>
        </p:grpSpPr>
        <p:sp>
          <p:nvSpPr>
            <p:cNvPr id="7" name="object 7"/>
            <p:cNvSpPr/>
            <p:nvPr/>
          </p:nvSpPr>
          <p:spPr>
            <a:xfrm>
              <a:off x="6986120" y="5791708"/>
              <a:ext cx="2516505" cy="1524000"/>
            </a:xfrm>
            <a:custGeom>
              <a:avLst/>
              <a:gdLst/>
              <a:ahLst/>
              <a:cxnLst/>
              <a:rect l="l" t="t" r="r" b="b"/>
              <a:pathLst>
                <a:path w="2516504" h="1524000">
                  <a:moveTo>
                    <a:pt x="1257957" y="0"/>
                  </a:moveTo>
                  <a:lnTo>
                    <a:pt x="1208233" y="758"/>
                  </a:lnTo>
                  <a:lnTo>
                    <a:pt x="1158829" y="3467"/>
                  </a:lnTo>
                  <a:lnTo>
                    <a:pt x="1109795" y="8098"/>
                  </a:lnTo>
                  <a:lnTo>
                    <a:pt x="1061177" y="14624"/>
                  </a:lnTo>
                  <a:lnTo>
                    <a:pt x="1013025" y="23018"/>
                  </a:lnTo>
                  <a:lnTo>
                    <a:pt x="965385" y="33252"/>
                  </a:lnTo>
                  <a:lnTo>
                    <a:pt x="918307" y="45298"/>
                  </a:lnTo>
                  <a:lnTo>
                    <a:pt x="871837" y="59129"/>
                  </a:lnTo>
                  <a:lnTo>
                    <a:pt x="826025" y="74718"/>
                  </a:lnTo>
                  <a:lnTo>
                    <a:pt x="780918" y="92037"/>
                  </a:lnTo>
                  <a:lnTo>
                    <a:pt x="736565" y="111058"/>
                  </a:lnTo>
                  <a:lnTo>
                    <a:pt x="693012" y="131754"/>
                  </a:lnTo>
                  <a:lnTo>
                    <a:pt x="650309" y="154098"/>
                  </a:lnTo>
                  <a:lnTo>
                    <a:pt x="608503" y="178061"/>
                  </a:lnTo>
                  <a:lnTo>
                    <a:pt x="567643" y="203617"/>
                  </a:lnTo>
                  <a:lnTo>
                    <a:pt x="527776" y="230738"/>
                  </a:lnTo>
                  <a:lnTo>
                    <a:pt x="488951" y="259396"/>
                  </a:lnTo>
                  <a:lnTo>
                    <a:pt x="451215" y="289563"/>
                  </a:lnTo>
                  <a:lnTo>
                    <a:pt x="414617" y="321213"/>
                  </a:lnTo>
                  <a:lnTo>
                    <a:pt x="379205" y="354318"/>
                  </a:lnTo>
                  <a:lnTo>
                    <a:pt x="345026" y="388850"/>
                  </a:lnTo>
                  <a:lnTo>
                    <a:pt x="312129" y="424781"/>
                  </a:lnTo>
                  <a:lnTo>
                    <a:pt x="280562" y="462085"/>
                  </a:lnTo>
                  <a:lnTo>
                    <a:pt x="250372" y="500733"/>
                  </a:lnTo>
                  <a:lnTo>
                    <a:pt x="221608" y="540699"/>
                  </a:lnTo>
                  <a:lnTo>
                    <a:pt x="194319" y="581954"/>
                  </a:lnTo>
                  <a:lnTo>
                    <a:pt x="168551" y="624471"/>
                  </a:lnTo>
                  <a:lnTo>
                    <a:pt x="144472" y="667977"/>
                  </a:lnTo>
                  <a:lnTo>
                    <a:pt x="122246" y="712174"/>
                  </a:lnTo>
                  <a:lnTo>
                    <a:pt x="101871" y="757006"/>
                  </a:lnTo>
                  <a:lnTo>
                    <a:pt x="83349" y="802419"/>
                  </a:lnTo>
                  <a:lnTo>
                    <a:pt x="66679" y="848357"/>
                  </a:lnTo>
                  <a:lnTo>
                    <a:pt x="51861" y="894765"/>
                  </a:lnTo>
                  <a:lnTo>
                    <a:pt x="38896" y="941587"/>
                  </a:lnTo>
                  <a:lnTo>
                    <a:pt x="27783" y="988769"/>
                  </a:lnTo>
                  <a:lnTo>
                    <a:pt x="18522" y="1036255"/>
                  </a:lnTo>
                  <a:lnTo>
                    <a:pt x="11113" y="1083989"/>
                  </a:lnTo>
                  <a:lnTo>
                    <a:pt x="5556" y="1131917"/>
                  </a:lnTo>
                  <a:lnTo>
                    <a:pt x="1852" y="1179983"/>
                  </a:lnTo>
                  <a:lnTo>
                    <a:pt x="0" y="1228132"/>
                  </a:lnTo>
                  <a:lnTo>
                    <a:pt x="0" y="1276309"/>
                  </a:lnTo>
                  <a:lnTo>
                    <a:pt x="1852" y="1324458"/>
                  </a:lnTo>
                  <a:lnTo>
                    <a:pt x="5556" y="1372524"/>
                  </a:lnTo>
                  <a:lnTo>
                    <a:pt x="11113" y="1420452"/>
                  </a:lnTo>
                  <a:lnTo>
                    <a:pt x="18522" y="1468186"/>
                  </a:lnTo>
                  <a:lnTo>
                    <a:pt x="27783" y="1515672"/>
                  </a:lnTo>
                  <a:lnTo>
                    <a:pt x="29625" y="1523491"/>
                  </a:lnTo>
                  <a:lnTo>
                    <a:pt x="2486289" y="1523491"/>
                  </a:lnTo>
                  <a:lnTo>
                    <a:pt x="2497392" y="1468186"/>
                  </a:lnTo>
                  <a:lnTo>
                    <a:pt x="2504801" y="1420452"/>
                  </a:lnTo>
                  <a:lnTo>
                    <a:pt x="2510358" y="1372524"/>
                  </a:lnTo>
                  <a:lnTo>
                    <a:pt x="2514062" y="1324458"/>
                  </a:lnTo>
                  <a:lnTo>
                    <a:pt x="2515914" y="1276309"/>
                  </a:lnTo>
                  <a:lnTo>
                    <a:pt x="2515914" y="1228132"/>
                  </a:lnTo>
                  <a:lnTo>
                    <a:pt x="2514062" y="1179983"/>
                  </a:lnTo>
                  <a:lnTo>
                    <a:pt x="2510358" y="1131917"/>
                  </a:lnTo>
                  <a:lnTo>
                    <a:pt x="2504801" y="1083989"/>
                  </a:lnTo>
                  <a:lnTo>
                    <a:pt x="2497392" y="1036255"/>
                  </a:lnTo>
                  <a:lnTo>
                    <a:pt x="2488131" y="988769"/>
                  </a:lnTo>
                  <a:lnTo>
                    <a:pt x="2477018" y="941587"/>
                  </a:lnTo>
                  <a:lnTo>
                    <a:pt x="2464052" y="894765"/>
                  </a:lnTo>
                  <a:lnTo>
                    <a:pt x="2449235" y="848357"/>
                  </a:lnTo>
                  <a:lnTo>
                    <a:pt x="2432565" y="802419"/>
                  </a:lnTo>
                  <a:lnTo>
                    <a:pt x="2414043" y="757006"/>
                  </a:lnTo>
                  <a:lnTo>
                    <a:pt x="2393668" y="712174"/>
                  </a:lnTo>
                  <a:lnTo>
                    <a:pt x="2371442" y="667977"/>
                  </a:lnTo>
                  <a:lnTo>
                    <a:pt x="2347363" y="624471"/>
                  </a:lnTo>
                  <a:lnTo>
                    <a:pt x="2321595" y="581954"/>
                  </a:lnTo>
                  <a:lnTo>
                    <a:pt x="2294305" y="540699"/>
                  </a:lnTo>
                  <a:lnTo>
                    <a:pt x="2265542" y="500733"/>
                  </a:lnTo>
                  <a:lnTo>
                    <a:pt x="2235352" y="462085"/>
                  </a:lnTo>
                  <a:lnTo>
                    <a:pt x="2203785" y="424781"/>
                  </a:lnTo>
                  <a:lnTo>
                    <a:pt x="2170888" y="388850"/>
                  </a:lnTo>
                  <a:lnTo>
                    <a:pt x="2136709" y="354318"/>
                  </a:lnTo>
                  <a:lnTo>
                    <a:pt x="2101297" y="321213"/>
                  </a:lnTo>
                  <a:lnTo>
                    <a:pt x="2064699" y="289563"/>
                  </a:lnTo>
                  <a:lnTo>
                    <a:pt x="2026963" y="259396"/>
                  </a:lnTo>
                  <a:lnTo>
                    <a:pt x="1988138" y="230738"/>
                  </a:lnTo>
                  <a:lnTo>
                    <a:pt x="1948271" y="203617"/>
                  </a:lnTo>
                  <a:lnTo>
                    <a:pt x="1907411" y="178061"/>
                  </a:lnTo>
                  <a:lnTo>
                    <a:pt x="1865605" y="154098"/>
                  </a:lnTo>
                  <a:lnTo>
                    <a:pt x="1822902" y="131754"/>
                  </a:lnTo>
                  <a:lnTo>
                    <a:pt x="1779349" y="111058"/>
                  </a:lnTo>
                  <a:lnTo>
                    <a:pt x="1734996" y="92037"/>
                  </a:lnTo>
                  <a:lnTo>
                    <a:pt x="1689889" y="74718"/>
                  </a:lnTo>
                  <a:lnTo>
                    <a:pt x="1644077" y="59129"/>
                  </a:lnTo>
                  <a:lnTo>
                    <a:pt x="1597607" y="45298"/>
                  </a:lnTo>
                  <a:lnTo>
                    <a:pt x="1550529" y="33252"/>
                  </a:lnTo>
                  <a:lnTo>
                    <a:pt x="1502889" y="23018"/>
                  </a:lnTo>
                  <a:lnTo>
                    <a:pt x="1454737" y="14624"/>
                  </a:lnTo>
                  <a:lnTo>
                    <a:pt x="1406119" y="8098"/>
                  </a:lnTo>
                  <a:lnTo>
                    <a:pt x="1357085" y="3467"/>
                  </a:lnTo>
                  <a:lnTo>
                    <a:pt x="1307681" y="758"/>
                  </a:lnTo>
                  <a:lnTo>
                    <a:pt x="1257957" y="0"/>
                  </a:lnTo>
                  <a:close/>
                </a:path>
              </a:pathLst>
            </a:custGeom>
            <a:solidFill>
              <a:srgbClr val="0096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384705" y="4292549"/>
              <a:ext cx="1369060" cy="2988945"/>
            </a:xfrm>
            <a:custGeom>
              <a:avLst/>
              <a:gdLst/>
              <a:ahLst/>
              <a:cxnLst/>
              <a:rect l="l" t="t" r="r" b="b"/>
              <a:pathLst>
                <a:path w="1369059" h="2988945">
                  <a:moveTo>
                    <a:pt x="745680" y="205778"/>
                  </a:moveTo>
                  <a:lnTo>
                    <a:pt x="684618" y="244475"/>
                  </a:lnTo>
                  <a:lnTo>
                    <a:pt x="260248" y="666546"/>
                  </a:lnTo>
                  <a:lnTo>
                    <a:pt x="221335" y="727316"/>
                  </a:lnTo>
                  <a:lnTo>
                    <a:pt x="745680" y="205778"/>
                  </a:lnTo>
                  <a:close/>
                </a:path>
                <a:path w="1369059" h="2988945">
                  <a:moveTo>
                    <a:pt x="991565" y="86334"/>
                  </a:moveTo>
                  <a:lnTo>
                    <a:pt x="954849" y="100876"/>
                  </a:lnTo>
                  <a:lnTo>
                    <a:pt x="115760" y="935304"/>
                  </a:lnTo>
                  <a:lnTo>
                    <a:pt x="101155" y="971778"/>
                  </a:lnTo>
                  <a:lnTo>
                    <a:pt x="991565" y="86334"/>
                  </a:lnTo>
                  <a:close/>
                </a:path>
                <a:path w="1369059" h="2988945">
                  <a:moveTo>
                    <a:pt x="1174483" y="29476"/>
                  </a:moveTo>
                  <a:lnTo>
                    <a:pt x="1144752" y="37007"/>
                  </a:lnTo>
                  <a:lnTo>
                    <a:pt x="51600" y="1124204"/>
                  </a:lnTo>
                  <a:lnTo>
                    <a:pt x="44018" y="1153680"/>
                  </a:lnTo>
                  <a:lnTo>
                    <a:pt x="1174483" y="29476"/>
                  </a:lnTo>
                  <a:close/>
                </a:path>
                <a:path w="1369059" h="2988945">
                  <a:moveTo>
                    <a:pt x="1329931" y="0"/>
                  </a:moveTo>
                  <a:lnTo>
                    <a:pt x="1304086" y="3632"/>
                  </a:lnTo>
                  <a:lnTo>
                    <a:pt x="18021" y="1282598"/>
                  </a:lnTo>
                  <a:lnTo>
                    <a:pt x="14338" y="1308303"/>
                  </a:lnTo>
                  <a:lnTo>
                    <a:pt x="1329931" y="0"/>
                  </a:lnTo>
                  <a:close/>
                </a:path>
                <a:path w="1369059" h="2988945">
                  <a:moveTo>
                    <a:pt x="1368882" y="2690685"/>
                  </a:moveTo>
                  <a:lnTo>
                    <a:pt x="1074826" y="2983128"/>
                  </a:lnTo>
                  <a:lnTo>
                    <a:pt x="1091679" y="2988348"/>
                  </a:lnTo>
                  <a:lnTo>
                    <a:pt x="1368882" y="2712682"/>
                  </a:lnTo>
                  <a:lnTo>
                    <a:pt x="1368882" y="2690685"/>
                  </a:lnTo>
                  <a:close/>
                </a:path>
                <a:path w="1369059" h="2988945">
                  <a:moveTo>
                    <a:pt x="1368882" y="2565628"/>
                  </a:moveTo>
                  <a:lnTo>
                    <a:pt x="981900" y="2950438"/>
                  </a:lnTo>
                  <a:lnTo>
                    <a:pt x="997915" y="2956522"/>
                  </a:lnTo>
                  <a:lnTo>
                    <a:pt x="1368882" y="2587625"/>
                  </a:lnTo>
                  <a:lnTo>
                    <a:pt x="1368882" y="2565628"/>
                  </a:lnTo>
                  <a:close/>
                </a:path>
                <a:path w="1369059" h="2988945">
                  <a:moveTo>
                    <a:pt x="1368882" y="2440559"/>
                  </a:moveTo>
                  <a:lnTo>
                    <a:pt x="893800" y="2912999"/>
                  </a:lnTo>
                  <a:lnTo>
                    <a:pt x="908913" y="2919958"/>
                  </a:lnTo>
                  <a:lnTo>
                    <a:pt x="1368882" y="2462568"/>
                  </a:lnTo>
                  <a:lnTo>
                    <a:pt x="1368882" y="2440559"/>
                  </a:lnTo>
                  <a:close/>
                </a:path>
                <a:path w="1369059" h="2988945">
                  <a:moveTo>
                    <a:pt x="1368882" y="2315502"/>
                  </a:moveTo>
                  <a:lnTo>
                    <a:pt x="810006" y="2871254"/>
                  </a:lnTo>
                  <a:lnTo>
                    <a:pt x="824496" y="2878848"/>
                  </a:lnTo>
                  <a:lnTo>
                    <a:pt x="1368882" y="2337498"/>
                  </a:lnTo>
                  <a:lnTo>
                    <a:pt x="1368882" y="2315502"/>
                  </a:lnTo>
                  <a:close/>
                </a:path>
                <a:path w="1369059" h="2988945">
                  <a:moveTo>
                    <a:pt x="1368882" y="2190458"/>
                  </a:moveTo>
                  <a:lnTo>
                    <a:pt x="730478" y="2825292"/>
                  </a:lnTo>
                  <a:lnTo>
                    <a:pt x="744118" y="2833713"/>
                  </a:lnTo>
                  <a:lnTo>
                    <a:pt x="1368882" y="2212429"/>
                  </a:lnTo>
                  <a:lnTo>
                    <a:pt x="1368882" y="2190458"/>
                  </a:lnTo>
                  <a:close/>
                </a:path>
                <a:path w="1369059" h="2988945">
                  <a:moveTo>
                    <a:pt x="1368882" y="2065350"/>
                  </a:moveTo>
                  <a:lnTo>
                    <a:pt x="654761" y="2775508"/>
                  </a:lnTo>
                  <a:lnTo>
                    <a:pt x="667842" y="2784500"/>
                  </a:lnTo>
                  <a:lnTo>
                    <a:pt x="1368882" y="2087384"/>
                  </a:lnTo>
                  <a:lnTo>
                    <a:pt x="1368882" y="2065350"/>
                  </a:lnTo>
                  <a:close/>
                </a:path>
                <a:path w="1369059" h="2988945">
                  <a:moveTo>
                    <a:pt x="1368882" y="1940255"/>
                  </a:moveTo>
                  <a:lnTo>
                    <a:pt x="582879" y="2721927"/>
                  </a:lnTo>
                  <a:lnTo>
                    <a:pt x="595236" y="2731617"/>
                  </a:lnTo>
                  <a:lnTo>
                    <a:pt x="1368882" y="1962277"/>
                  </a:lnTo>
                  <a:lnTo>
                    <a:pt x="1368882" y="1940255"/>
                  </a:lnTo>
                  <a:close/>
                </a:path>
                <a:path w="1369059" h="2988945">
                  <a:moveTo>
                    <a:pt x="1368882" y="1815274"/>
                  </a:moveTo>
                  <a:lnTo>
                    <a:pt x="514692" y="2664676"/>
                  </a:lnTo>
                  <a:lnTo>
                    <a:pt x="526415" y="2675013"/>
                  </a:lnTo>
                  <a:lnTo>
                    <a:pt x="1368882" y="1837245"/>
                  </a:lnTo>
                  <a:lnTo>
                    <a:pt x="1368882" y="1815274"/>
                  </a:lnTo>
                  <a:close/>
                </a:path>
                <a:path w="1369059" h="2988945">
                  <a:moveTo>
                    <a:pt x="1368882" y="1690166"/>
                  </a:moveTo>
                  <a:lnTo>
                    <a:pt x="450049" y="2603881"/>
                  </a:lnTo>
                  <a:lnTo>
                    <a:pt x="461213" y="2614803"/>
                  </a:lnTo>
                  <a:lnTo>
                    <a:pt x="1368882" y="1712150"/>
                  </a:lnTo>
                  <a:lnTo>
                    <a:pt x="1368882" y="1690166"/>
                  </a:lnTo>
                  <a:close/>
                </a:path>
                <a:path w="1369059" h="2988945">
                  <a:moveTo>
                    <a:pt x="1368882" y="1565122"/>
                  </a:moveTo>
                  <a:lnTo>
                    <a:pt x="389128" y="2539403"/>
                  </a:lnTo>
                  <a:lnTo>
                    <a:pt x="399529" y="2551074"/>
                  </a:lnTo>
                  <a:lnTo>
                    <a:pt x="1368882" y="1587157"/>
                  </a:lnTo>
                  <a:lnTo>
                    <a:pt x="1368882" y="1565122"/>
                  </a:lnTo>
                  <a:close/>
                </a:path>
                <a:path w="1369059" h="2988945">
                  <a:moveTo>
                    <a:pt x="1368882" y="1440014"/>
                  </a:moveTo>
                  <a:lnTo>
                    <a:pt x="331711" y="2471445"/>
                  </a:lnTo>
                  <a:lnTo>
                    <a:pt x="341591" y="2483637"/>
                  </a:lnTo>
                  <a:lnTo>
                    <a:pt x="1368882" y="1462049"/>
                  </a:lnTo>
                  <a:lnTo>
                    <a:pt x="1368882" y="1440014"/>
                  </a:lnTo>
                  <a:close/>
                </a:path>
                <a:path w="1369059" h="2988945">
                  <a:moveTo>
                    <a:pt x="1368882" y="1314958"/>
                  </a:moveTo>
                  <a:lnTo>
                    <a:pt x="278066" y="2399715"/>
                  </a:lnTo>
                  <a:lnTo>
                    <a:pt x="287210" y="2412631"/>
                  </a:lnTo>
                  <a:lnTo>
                    <a:pt x="1368882" y="1336941"/>
                  </a:lnTo>
                  <a:lnTo>
                    <a:pt x="1368882" y="1314958"/>
                  </a:lnTo>
                  <a:close/>
                </a:path>
                <a:path w="1369059" h="2988945">
                  <a:moveTo>
                    <a:pt x="1368882" y="1189926"/>
                  </a:moveTo>
                  <a:lnTo>
                    <a:pt x="228168" y="2324290"/>
                  </a:lnTo>
                  <a:lnTo>
                    <a:pt x="236664" y="2337803"/>
                  </a:lnTo>
                  <a:lnTo>
                    <a:pt x="1368882" y="1211884"/>
                  </a:lnTo>
                  <a:lnTo>
                    <a:pt x="1368882" y="1189926"/>
                  </a:lnTo>
                  <a:close/>
                </a:path>
                <a:path w="1369059" h="2988945">
                  <a:moveTo>
                    <a:pt x="1368882" y="1064818"/>
                  </a:moveTo>
                  <a:lnTo>
                    <a:pt x="182232" y="2244915"/>
                  </a:lnTo>
                  <a:lnTo>
                    <a:pt x="190017" y="2259165"/>
                  </a:lnTo>
                  <a:lnTo>
                    <a:pt x="1368882" y="1086853"/>
                  </a:lnTo>
                  <a:lnTo>
                    <a:pt x="1368882" y="1064818"/>
                  </a:lnTo>
                  <a:close/>
                </a:path>
                <a:path w="1369059" h="2988945">
                  <a:moveTo>
                    <a:pt x="1368882" y="939774"/>
                  </a:moveTo>
                  <a:lnTo>
                    <a:pt x="140423" y="2161425"/>
                  </a:lnTo>
                  <a:lnTo>
                    <a:pt x="147472" y="2176399"/>
                  </a:lnTo>
                  <a:lnTo>
                    <a:pt x="1368882" y="961809"/>
                  </a:lnTo>
                  <a:lnTo>
                    <a:pt x="1368882" y="939774"/>
                  </a:lnTo>
                  <a:close/>
                </a:path>
                <a:path w="1369059" h="2988945">
                  <a:moveTo>
                    <a:pt x="1368882" y="814654"/>
                  </a:moveTo>
                  <a:lnTo>
                    <a:pt x="103035" y="2073529"/>
                  </a:lnTo>
                  <a:lnTo>
                    <a:pt x="109245" y="2089340"/>
                  </a:lnTo>
                  <a:lnTo>
                    <a:pt x="1368882" y="836688"/>
                  </a:lnTo>
                  <a:lnTo>
                    <a:pt x="1368882" y="814654"/>
                  </a:lnTo>
                  <a:close/>
                </a:path>
                <a:path w="1369059" h="2988945">
                  <a:moveTo>
                    <a:pt x="1368882" y="689597"/>
                  </a:moveTo>
                  <a:lnTo>
                    <a:pt x="70396" y="1980907"/>
                  </a:lnTo>
                  <a:lnTo>
                    <a:pt x="75819" y="1997532"/>
                  </a:lnTo>
                  <a:lnTo>
                    <a:pt x="1368882" y="711657"/>
                  </a:lnTo>
                  <a:lnTo>
                    <a:pt x="1368882" y="689597"/>
                  </a:lnTo>
                  <a:close/>
                </a:path>
                <a:path w="1369059" h="2988945">
                  <a:moveTo>
                    <a:pt x="1368882" y="564565"/>
                  </a:moveTo>
                  <a:lnTo>
                    <a:pt x="43103" y="1883003"/>
                  </a:lnTo>
                  <a:lnTo>
                    <a:pt x="47434" y="1900694"/>
                  </a:lnTo>
                  <a:lnTo>
                    <a:pt x="1368882" y="586625"/>
                  </a:lnTo>
                  <a:lnTo>
                    <a:pt x="1368882" y="564565"/>
                  </a:lnTo>
                  <a:close/>
                </a:path>
                <a:path w="1369059" h="2988945">
                  <a:moveTo>
                    <a:pt x="1368882" y="439534"/>
                  </a:moveTo>
                  <a:lnTo>
                    <a:pt x="21615" y="1779320"/>
                  </a:lnTo>
                  <a:lnTo>
                    <a:pt x="24892" y="1798040"/>
                  </a:lnTo>
                  <a:lnTo>
                    <a:pt x="1368882" y="461492"/>
                  </a:lnTo>
                  <a:lnTo>
                    <a:pt x="1368882" y="439534"/>
                  </a:lnTo>
                  <a:close/>
                </a:path>
                <a:path w="1369059" h="2988945">
                  <a:moveTo>
                    <a:pt x="1368882" y="314490"/>
                  </a:moveTo>
                  <a:lnTo>
                    <a:pt x="6858" y="1668843"/>
                  </a:lnTo>
                  <a:lnTo>
                    <a:pt x="8928" y="1688833"/>
                  </a:lnTo>
                  <a:lnTo>
                    <a:pt x="1368882" y="336346"/>
                  </a:lnTo>
                  <a:lnTo>
                    <a:pt x="1368882" y="314490"/>
                  </a:lnTo>
                  <a:close/>
                </a:path>
                <a:path w="1369059" h="2988945">
                  <a:moveTo>
                    <a:pt x="1368882" y="189369"/>
                  </a:moveTo>
                  <a:lnTo>
                    <a:pt x="0" y="1550695"/>
                  </a:lnTo>
                  <a:lnTo>
                    <a:pt x="571" y="1572120"/>
                  </a:lnTo>
                  <a:lnTo>
                    <a:pt x="1368882" y="211429"/>
                  </a:lnTo>
                  <a:lnTo>
                    <a:pt x="1368882" y="189369"/>
                  </a:lnTo>
                  <a:close/>
                </a:path>
                <a:path w="1369059" h="2988945">
                  <a:moveTo>
                    <a:pt x="1368882" y="64338"/>
                  </a:moveTo>
                  <a:lnTo>
                    <a:pt x="2794" y="1422819"/>
                  </a:lnTo>
                  <a:lnTo>
                    <a:pt x="1435" y="1446187"/>
                  </a:lnTo>
                  <a:lnTo>
                    <a:pt x="1368882" y="86283"/>
                  </a:lnTo>
                  <a:lnTo>
                    <a:pt x="1368882" y="64338"/>
                  </a:lnTo>
                  <a:close/>
                </a:path>
              </a:pathLst>
            </a:custGeom>
            <a:solidFill>
              <a:srgbClr val="5CE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57656" y="7108274"/>
              <a:ext cx="195943" cy="206924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6701026"/>
            <a:ext cx="2602991" cy="5882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01191"/>
            <a:ext cx="1233170" cy="3183255"/>
          </a:xfrm>
          <a:custGeom>
            <a:avLst/>
            <a:gdLst/>
            <a:ahLst/>
            <a:cxnLst/>
            <a:rect l="l" t="t" r="r" b="b"/>
            <a:pathLst>
              <a:path w="1233170" h="3183254">
                <a:moveTo>
                  <a:pt x="252095" y="7810"/>
                </a:moveTo>
                <a:lnTo>
                  <a:pt x="235216" y="0"/>
                </a:lnTo>
                <a:lnTo>
                  <a:pt x="0" y="233819"/>
                </a:lnTo>
                <a:lnTo>
                  <a:pt x="0" y="258381"/>
                </a:lnTo>
                <a:lnTo>
                  <a:pt x="252095" y="7810"/>
                </a:lnTo>
                <a:close/>
              </a:path>
              <a:path w="1233170" h="3183254">
                <a:moveTo>
                  <a:pt x="344741" y="54940"/>
                </a:moveTo>
                <a:lnTo>
                  <a:pt x="328739" y="46266"/>
                </a:lnTo>
                <a:lnTo>
                  <a:pt x="0" y="373049"/>
                </a:lnTo>
                <a:lnTo>
                  <a:pt x="0" y="397611"/>
                </a:lnTo>
                <a:lnTo>
                  <a:pt x="344741" y="54940"/>
                </a:lnTo>
                <a:close/>
              </a:path>
              <a:path w="1233170" h="3183254">
                <a:moveTo>
                  <a:pt x="432879" y="106553"/>
                </a:moveTo>
                <a:lnTo>
                  <a:pt x="417753" y="97155"/>
                </a:lnTo>
                <a:lnTo>
                  <a:pt x="0" y="512394"/>
                </a:lnTo>
                <a:lnTo>
                  <a:pt x="0" y="536841"/>
                </a:lnTo>
                <a:lnTo>
                  <a:pt x="432879" y="106553"/>
                </a:lnTo>
                <a:close/>
              </a:path>
              <a:path w="1233170" h="3183254">
                <a:moveTo>
                  <a:pt x="516661" y="162509"/>
                </a:moveTo>
                <a:lnTo>
                  <a:pt x="502259" y="152387"/>
                </a:lnTo>
                <a:lnTo>
                  <a:pt x="0" y="651624"/>
                </a:lnTo>
                <a:lnTo>
                  <a:pt x="0" y="676071"/>
                </a:lnTo>
                <a:lnTo>
                  <a:pt x="516661" y="162509"/>
                </a:lnTo>
                <a:close/>
              </a:path>
              <a:path w="1233170" h="3183254">
                <a:moveTo>
                  <a:pt x="596214" y="222796"/>
                </a:moveTo>
                <a:lnTo>
                  <a:pt x="582549" y="211810"/>
                </a:lnTo>
                <a:lnTo>
                  <a:pt x="0" y="790867"/>
                </a:lnTo>
                <a:lnTo>
                  <a:pt x="0" y="815428"/>
                </a:lnTo>
                <a:lnTo>
                  <a:pt x="596214" y="222796"/>
                </a:lnTo>
                <a:close/>
              </a:path>
              <a:path w="1233170" h="3183254">
                <a:moveTo>
                  <a:pt x="671842" y="286981"/>
                </a:moveTo>
                <a:lnTo>
                  <a:pt x="658761" y="275412"/>
                </a:lnTo>
                <a:lnTo>
                  <a:pt x="0" y="930198"/>
                </a:lnTo>
                <a:lnTo>
                  <a:pt x="0" y="954760"/>
                </a:lnTo>
                <a:lnTo>
                  <a:pt x="671842" y="286981"/>
                </a:lnTo>
                <a:close/>
              </a:path>
              <a:path w="1233170" h="3183254">
                <a:moveTo>
                  <a:pt x="743115" y="355219"/>
                </a:moveTo>
                <a:lnTo>
                  <a:pt x="730897" y="342938"/>
                </a:lnTo>
                <a:lnTo>
                  <a:pt x="0" y="1069441"/>
                </a:lnTo>
                <a:lnTo>
                  <a:pt x="0" y="1093901"/>
                </a:lnTo>
                <a:lnTo>
                  <a:pt x="743115" y="355219"/>
                </a:lnTo>
                <a:close/>
              </a:path>
              <a:path w="1233170" h="3183254">
                <a:moveTo>
                  <a:pt x="810602" y="427507"/>
                </a:moveTo>
                <a:lnTo>
                  <a:pt x="799109" y="414502"/>
                </a:lnTo>
                <a:lnTo>
                  <a:pt x="0" y="1208773"/>
                </a:lnTo>
                <a:lnTo>
                  <a:pt x="0" y="1233233"/>
                </a:lnTo>
                <a:lnTo>
                  <a:pt x="810602" y="427507"/>
                </a:lnTo>
                <a:close/>
              </a:path>
              <a:path w="1233170" h="3183254">
                <a:moveTo>
                  <a:pt x="874014" y="503707"/>
                </a:moveTo>
                <a:lnTo>
                  <a:pt x="863104" y="489966"/>
                </a:lnTo>
                <a:lnTo>
                  <a:pt x="0" y="1347914"/>
                </a:lnTo>
                <a:lnTo>
                  <a:pt x="0" y="1372463"/>
                </a:lnTo>
                <a:lnTo>
                  <a:pt x="874014" y="503707"/>
                </a:lnTo>
                <a:close/>
              </a:path>
              <a:path w="1233170" h="3183254">
                <a:moveTo>
                  <a:pt x="933361" y="584085"/>
                </a:moveTo>
                <a:lnTo>
                  <a:pt x="923175" y="569633"/>
                </a:lnTo>
                <a:lnTo>
                  <a:pt x="0" y="1487246"/>
                </a:lnTo>
                <a:lnTo>
                  <a:pt x="0" y="1511795"/>
                </a:lnTo>
                <a:lnTo>
                  <a:pt x="933361" y="584085"/>
                </a:lnTo>
                <a:close/>
              </a:path>
              <a:path w="1233170" h="3183254">
                <a:moveTo>
                  <a:pt x="959967" y="2482824"/>
                </a:moveTo>
                <a:lnTo>
                  <a:pt x="452081" y="2987662"/>
                </a:lnTo>
                <a:lnTo>
                  <a:pt x="531787" y="2932988"/>
                </a:lnTo>
                <a:lnTo>
                  <a:pt x="904989" y="2562034"/>
                </a:lnTo>
                <a:lnTo>
                  <a:pt x="959967" y="2482824"/>
                </a:lnTo>
                <a:close/>
              </a:path>
              <a:path w="1233170" h="3183254">
                <a:moveTo>
                  <a:pt x="988479" y="668515"/>
                </a:moveTo>
                <a:lnTo>
                  <a:pt x="979030" y="653478"/>
                </a:lnTo>
                <a:lnTo>
                  <a:pt x="0" y="1626590"/>
                </a:lnTo>
                <a:lnTo>
                  <a:pt x="0" y="1651038"/>
                </a:lnTo>
                <a:lnTo>
                  <a:pt x="988479" y="668515"/>
                </a:lnTo>
                <a:close/>
              </a:path>
              <a:path w="1233170" h="3183254">
                <a:moveTo>
                  <a:pt x="1038948" y="757580"/>
                </a:moveTo>
                <a:lnTo>
                  <a:pt x="1030516" y="741527"/>
                </a:lnTo>
                <a:lnTo>
                  <a:pt x="0" y="1765820"/>
                </a:lnTo>
                <a:lnTo>
                  <a:pt x="0" y="1790280"/>
                </a:lnTo>
                <a:lnTo>
                  <a:pt x="1038948" y="757580"/>
                </a:lnTo>
                <a:close/>
              </a:path>
              <a:path w="1233170" h="3183254">
                <a:moveTo>
                  <a:pt x="1085049" y="851115"/>
                </a:moveTo>
                <a:lnTo>
                  <a:pt x="1077201" y="834351"/>
                </a:lnTo>
                <a:lnTo>
                  <a:pt x="0" y="1905063"/>
                </a:lnTo>
                <a:lnTo>
                  <a:pt x="0" y="1929599"/>
                </a:lnTo>
                <a:lnTo>
                  <a:pt x="1085049" y="851115"/>
                </a:lnTo>
                <a:close/>
              </a:path>
              <a:path w="1233170" h="3183254">
                <a:moveTo>
                  <a:pt x="1111961" y="2192439"/>
                </a:moveTo>
                <a:lnTo>
                  <a:pt x="159880" y="3138754"/>
                </a:lnTo>
                <a:lnTo>
                  <a:pt x="202349" y="3121025"/>
                </a:lnTo>
                <a:lnTo>
                  <a:pt x="1094219" y="2234704"/>
                </a:lnTo>
                <a:lnTo>
                  <a:pt x="1111961" y="2192439"/>
                </a:lnTo>
                <a:close/>
              </a:path>
              <a:path w="1233170" h="3183254">
                <a:moveTo>
                  <a:pt x="1125918" y="949718"/>
                </a:moveTo>
                <a:lnTo>
                  <a:pt x="1119238" y="931938"/>
                </a:lnTo>
                <a:lnTo>
                  <a:pt x="0" y="2044369"/>
                </a:lnTo>
                <a:lnTo>
                  <a:pt x="0" y="2068842"/>
                </a:lnTo>
                <a:lnTo>
                  <a:pt x="1125918" y="949718"/>
                </a:lnTo>
                <a:close/>
              </a:path>
              <a:path w="1233170" h="3183254">
                <a:moveTo>
                  <a:pt x="1161554" y="1053528"/>
                </a:moveTo>
                <a:lnTo>
                  <a:pt x="1155738" y="1034732"/>
                </a:lnTo>
                <a:lnTo>
                  <a:pt x="0" y="2183561"/>
                </a:lnTo>
                <a:lnTo>
                  <a:pt x="0" y="2208098"/>
                </a:lnTo>
                <a:lnTo>
                  <a:pt x="1161554" y="1053528"/>
                </a:lnTo>
                <a:close/>
              </a:path>
              <a:path w="1233170" h="3183254">
                <a:moveTo>
                  <a:pt x="1181188" y="1984438"/>
                </a:moveTo>
                <a:lnTo>
                  <a:pt x="0" y="3158388"/>
                </a:lnTo>
                <a:lnTo>
                  <a:pt x="0" y="3182963"/>
                </a:lnTo>
                <a:lnTo>
                  <a:pt x="1172032" y="2018030"/>
                </a:lnTo>
                <a:lnTo>
                  <a:pt x="1181188" y="1984438"/>
                </a:lnTo>
                <a:close/>
              </a:path>
              <a:path w="1233170" h="3183254">
                <a:moveTo>
                  <a:pt x="1191374" y="1163116"/>
                </a:moveTo>
                <a:lnTo>
                  <a:pt x="1186573" y="1143444"/>
                </a:lnTo>
                <a:lnTo>
                  <a:pt x="0" y="2322855"/>
                </a:lnTo>
                <a:lnTo>
                  <a:pt x="0" y="2347328"/>
                </a:lnTo>
                <a:lnTo>
                  <a:pt x="1191374" y="1163116"/>
                </a:lnTo>
                <a:close/>
              </a:path>
              <a:path w="1233170" h="3183254">
                <a:moveTo>
                  <a:pt x="1214348" y="1279639"/>
                </a:moveTo>
                <a:lnTo>
                  <a:pt x="1210868" y="1258531"/>
                </a:lnTo>
                <a:lnTo>
                  <a:pt x="0" y="2462111"/>
                </a:lnTo>
                <a:lnTo>
                  <a:pt x="0" y="2486622"/>
                </a:lnTo>
                <a:lnTo>
                  <a:pt x="1214348" y="1279639"/>
                </a:lnTo>
                <a:close/>
              </a:path>
              <a:path w="1233170" h="3183254">
                <a:moveTo>
                  <a:pt x="1217117" y="1809369"/>
                </a:moveTo>
                <a:lnTo>
                  <a:pt x="0" y="3019234"/>
                </a:lnTo>
                <a:lnTo>
                  <a:pt x="0" y="3043720"/>
                </a:lnTo>
                <a:lnTo>
                  <a:pt x="1212469" y="1838629"/>
                </a:lnTo>
                <a:lnTo>
                  <a:pt x="1217117" y="1809369"/>
                </a:lnTo>
                <a:close/>
              </a:path>
              <a:path w="1233170" h="3183254">
                <a:moveTo>
                  <a:pt x="1229766" y="1403540"/>
                </a:moveTo>
                <a:lnTo>
                  <a:pt x="1227734" y="1380985"/>
                </a:lnTo>
                <a:lnTo>
                  <a:pt x="0" y="2601391"/>
                </a:lnTo>
                <a:lnTo>
                  <a:pt x="0" y="2625953"/>
                </a:lnTo>
                <a:lnTo>
                  <a:pt x="1229766" y="1403540"/>
                </a:lnTo>
                <a:close/>
              </a:path>
              <a:path w="1233170" h="3183254">
                <a:moveTo>
                  <a:pt x="1232903" y="1654441"/>
                </a:moveTo>
                <a:lnTo>
                  <a:pt x="0" y="2879915"/>
                </a:lnTo>
                <a:lnTo>
                  <a:pt x="0" y="2904401"/>
                </a:lnTo>
                <a:lnTo>
                  <a:pt x="1231658" y="1680108"/>
                </a:lnTo>
                <a:lnTo>
                  <a:pt x="1232535" y="1667078"/>
                </a:lnTo>
                <a:lnTo>
                  <a:pt x="1232903" y="1660537"/>
                </a:lnTo>
                <a:lnTo>
                  <a:pt x="1232903" y="1654441"/>
                </a:lnTo>
                <a:close/>
              </a:path>
              <a:path w="1233170" h="3183254">
                <a:moveTo>
                  <a:pt x="1232903" y="1515211"/>
                </a:moveTo>
                <a:lnTo>
                  <a:pt x="0" y="2740634"/>
                </a:lnTo>
                <a:lnTo>
                  <a:pt x="0" y="2765183"/>
                </a:lnTo>
                <a:lnTo>
                  <a:pt x="1232903" y="1539646"/>
                </a:lnTo>
                <a:lnTo>
                  <a:pt x="1232903" y="1515211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87753" y="1394290"/>
            <a:ext cx="7191375" cy="5207000"/>
          </a:xfrm>
          <a:prstGeom prst="rect">
            <a:avLst/>
          </a:prstGeom>
        </p:spPr>
        <p:txBody>
          <a:bodyPr vert="horz" wrap="square" lIns="0" tIns="290830" rIns="0" bIns="0" rtlCol="0">
            <a:spAutoFit/>
          </a:bodyPr>
          <a:lstStyle/>
          <a:p>
            <a:pPr marL="468630" indent="-455930" algn="just">
              <a:lnSpc>
                <a:spcPct val="100000"/>
              </a:lnSpc>
              <a:spcBef>
                <a:spcPts val="2290"/>
              </a:spcBef>
              <a:buFont typeface="Arial MT"/>
              <a:buChar char="•"/>
              <a:tabLst>
                <a:tab pos="468630" algn="l"/>
              </a:tabLst>
            </a:pPr>
            <a:r>
              <a:rPr sz="3200" b="1" spc="15" dirty="0">
                <a:latin typeface="Microsoft JhengHei"/>
                <a:cs typeface="Microsoft JhengHei"/>
              </a:rPr>
              <a:t>什麼是職場霸凌？</a:t>
            </a:r>
            <a:endParaRPr sz="3200">
              <a:latin typeface="Microsoft JhengHei"/>
              <a:cs typeface="Microsoft JhengHei"/>
            </a:endParaRPr>
          </a:p>
          <a:p>
            <a:pPr marL="12700" marR="5080" indent="273685" algn="just">
              <a:lnSpc>
                <a:spcPct val="150000"/>
              </a:lnSpc>
              <a:spcBef>
                <a:spcPts val="200"/>
              </a:spcBef>
              <a:buSzPct val="95833"/>
              <a:buAutoNum type="arabicPeriod"/>
              <a:tabLst>
                <a:tab pos="286385" algn="l"/>
              </a:tabLst>
            </a:pPr>
            <a:r>
              <a:rPr sz="2400" b="1" spc="-5" dirty="0">
                <a:latin typeface="Microsoft JhengHei"/>
                <a:cs typeface="Microsoft JhengHei"/>
              </a:rPr>
              <a:t>指發生在工作場所中，藉由權力濫用與不公平之處</a:t>
            </a:r>
            <a:r>
              <a:rPr sz="2400" b="1" spc="10" dirty="0">
                <a:latin typeface="Microsoft JhengHei"/>
                <a:cs typeface="Microsoft JhengHei"/>
              </a:rPr>
              <a:t>罰，造成持續性之冒犯、威脅、冷落、孤立或侮辱行為，使被霸凌者感到受挫、被威脅、羞辱、被孤立及受傷，進而折損其自信並帶來沈重之身心壓力。</a:t>
            </a:r>
            <a:endParaRPr sz="2400">
              <a:latin typeface="Microsoft JhengHei"/>
              <a:cs typeface="Microsoft JhengHei"/>
            </a:endParaRPr>
          </a:p>
          <a:p>
            <a:pPr marL="12700" marR="50800" indent="273685" algn="just">
              <a:lnSpc>
                <a:spcPct val="150000"/>
              </a:lnSpc>
              <a:spcBef>
                <a:spcPts val="5"/>
              </a:spcBef>
              <a:buSzPct val="95833"/>
              <a:buAutoNum type="arabicPeriod"/>
              <a:tabLst>
                <a:tab pos="286385" algn="l"/>
              </a:tabLst>
            </a:pPr>
            <a:r>
              <a:rPr sz="2400" b="1" spc="-5" dirty="0">
                <a:latin typeface="Microsoft JhengHei"/>
                <a:cs typeface="Microsoft JhengHei"/>
              </a:rPr>
              <a:t>發生於權力不對等的社會關係，即加害者與被害者</a:t>
            </a:r>
            <a:r>
              <a:rPr sz="2400" b="1" spc="50" dirty="0">
                <a:solidFill>
                  <a:srgbClr val="FF0000"/>
                </a:solidFill>
                <a:latin typeface="Microsoft JhengHei"/>
                <a:cs typeface="Microsoft JhengHei"/>
              </a:rPr>
              <a:t>處於上對下的關係 </a:t>
            </a:r>
            <a:r>
              <a:rPr sz="2400" b="1" spc="-50" dirty="0">
                <a:latin typeface="Microsoft JhengHei"/>
                <a:cs typeface="Microsoft JhengHei"/>
              </a:rPr>
              <a:t>。</a:t>
            </a:r>
            <a:endParaRPr sz="2400">
              <a:latin typeface="Microsoft JhengHei"/>
              <a:cs typeface="Microsoft JhengHei"/>
            </a:endParaRPr>
          </a:p>
          <a:p>
            <a:pPr marL="12700" marR="9525" indent="273685">
              <a:lnSpc>
                <a:spcPct val="150000"/>
              </a:lnSpc>
              <a:buSzPct val="95833"/>
              <a:buAutoNum type="arabicPeriod"/>
              <a:tabLst>
                <a:tab pos="286385" algn="l"/>
              </a:tabLst>
            </a:pPr>
            <a:r>
              <a:rPr sz="2400" b="1" spc="60" dirty="0">
                <a:latin typeface="Microsoft JhengHei"/>
                <a:cs typeface="Microsoft JhengHei"/>
              </a:rPr>
              <a:t>除了包括</a:t>
            </a:r>
            <a:r>
              <a:rPr sz="2400" b="1" spc="30" dirty="0">
                <a:solidFill>
                  <a:srgbClr val="FF0000"/>
                </a:solidFill>
                <a:latin typeface="Microsoft JhengHei"/>
                <a:cs typeface="Microsoft JhengHei"/>
              </a:rPr>
              <a:t>上司對下屬</a:t>
            </a:r>
            <a:r>
              <a:rPr sz="2400" b="1" spc="20" dirty="0">
                <a:latin typeface="Microsoft JhengHei"/>
                <a:cs typeface="Microsoft JhengHei"/>
              </a:rPr>
              <a:t>的欺凌之外，也可能來自</a:t>
            </a:r>
            <a:r>
              <a:rPr sz="2400" b="1" spc="25" dirty="0">
                <a:solidFill>
                  <a:srgbClr val="FF0000"/>
                </a:solidFill>
                <a:latin typeface="Microsoft JhengHei"/>
                <a:cs typeface="Microsoft JhengHei"/>
              </a:rPr>
              <a:t>權力</a:t>
            </a:r>
            <a:r>
              <a:rPr sz="2400" b="1" spc="60" dirty="0">
                <a:solidFill>
                  <a:srgbClr val="FF0000"/>
                </a:solidFill>
                <a:latin typeface="Microsoft JhengHei"/>
                <a:cs typeface="Microsoft JhengHei"/>
              </a:rPr>
              <a:t>對等的同事</a:t>
            </a:r>
            <a:r>
              <a:rPr sz="2400" b="1" spc="-5" dirty="0">
                <a:latin typeface="Microsoft JhengHei"/>
                <a:cs typeface="Microsoft JhengHei"/>
              </a:rPr>
              <a:t>或來自顧客、客戶、照顧對象及陌生人。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25392" y="459486"/>
            <a:ext cx="2707640" cy="6692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0" dirty="0"/>
              <a:t>反職場霸凌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8880385" y="1290678"/>
            <a:ext cx="873760" cy="2926715"/>
            <a:chOff x="8880385" y="1290678"/>
            <a:chExt cx="873760" cy="2926715"/>
          </a:xfrm>
        </p:grpSpPr>
        <p:sp>
          <p:nvSpPr>
            <p:cNvPr id="6" name="object 6"/>
            <p:cNvSpPr/>
            <p:nvPr/>
          </p:nvSpPr>
          <p:spPr>
            <a:xfrm>
              <a:off x="8880374" y="1290687"/>
              <a:ext cx="873760" cy="2750185"/>
            </a:xfrm>
            <a:custGeom>
              <a:avLst/>
              <a:gdLst/>
              <a:ahLst/>
              <a:cxnLst/>
              <a:rect l="l" t="t" r="r" b="b"/>
              <a:pathLst>
                <a:path w="873759" h="2750185">
                  <a:moveTo>
                    <a:pt x="830745" y="0"/>
                  </a:moveTo>
                  <a:lnTo>
                    <a:pt x="762723" y="43078"/>
                  </a:lnTo>
                  <a:lnTo>
                    <a:pt x="289941" y="513092"/>
                  </a:lnTo>
                  <a:lnTo>
                    <a:pt x="246595" y="580758"/>
                  </a:lnTo>
                  <a:lnTo>
                    <a:pt x="830745" y="0"/>
                  </a:lnTo>
                  <a:close/>
                </a:path>
                <a:path w="873759" h="2750185">
                  <a:moveTo>
                    <a:pt x="873213" y="2440165"/>
                  </a:moveTo>
                  <a:lnTo>
                    <a:pt x="573417" y="2738158"/>
                  </a:lnTo>
                  <a:lnTo>
                    <a:pt x="586473" y="2749664"/>
                  </a:lnTo>
                  <a:lnTo>
                    <a:pt x="873213" y="2464651"/>
                  </a:lnTo>
                  <a:lnTo>
                    <a:pt x="873213" y="2440165"/>
                  </a:lnTo>
                  <a:close/>
                </a:path>
                <a:path w="873759" h="2750185">
                  <a:moveTo>
                    <a:pt x="873213" y="2300871"/>
                  </a:moveTo>
                  <a:lnTo>
                    <a:pt x="501408" y="2670454"/>
                  </a:lnTo>
                  <a:lnTo>
                    <a:pt x="513842" y="2682608"/>
                  </a:lnTo>
                  <a:lnTo>
                    <a:pt x="873213" y="2325382"/>
                  </a:lnTo>
                  <a:lnTo>
                    <a:pt x="873213" y="2300871"/>
                  </a:lnTo>
                  <a:close/>
                </a:path>
                <a:path w="873759" h="2750185">
                  <a:moveTo>
                    <a:pt x="873213" y="2161616"/>
                  </a:moveTo>
                  <a:lnTo>
                    <a:pt x="433527" y="2598648"/>
                  </a:lnTo>
                  <a:lnTo>
                    <a:pt x="445122" y="2611653"/>
                  </a:lnTo>
                  <a:lnTo>
                    <a:pt x="873213" y="2186140"/>
                  </a:lnTo>
                  <a:lnTo>
                    <a:pt x="873213" y="2161616"/>
                  </a:lnTo>
                  <a:close/>
                </a:path>
                <a:path w="873759" h="2750185">
                  <a:moveTo>
                    <a:pt x="873213" y="2022322"/>
                  </a:moveTo>
                  <a:lnTo>
                    <a:pt x="369557" y="2522969"/>
                  </a:lnTo>
                  <a:lnTo>
                    <a:pt x="380568" y="2536545"/>
                  </a:lnTo>
                  <a:lnTo>
                    <a:pt x="873213" y="2046859"/>
                  </a:lnTo>
                  <a:lnTo>
                    <a:pt x="873213" y="2022322"/>
                  </a:lnTo>
                  <a:close/>
                </a:path>
                <a:path w="873759" h="2750185">
                  <a:moveTo>
                    <a:pt x="873213" y="1883054"/>
                  </a:moveTo>
                  <a:lnTo>
                    <a:pt x="309791" y="2443086"/>
                  </a:lnTo>
                  <a:lnTo>
                    <a:pt x="319989" y="2457475"/>
                  </a:lnTo>
                  <a:lnTo>
                    <a:pt x="873213" y="1907552"/>
                  </a:lnTo>
                  <a:lnTo>
                    <a:pt x="873213" y="1883054"/>
                  </a:lnTo>
                  <a:close/>
                </a:path>
                <a:path w="873759" h="2750185">
                  <a:moveTo>
                    <a:pt x="873213" y="1743824"/>
                  </a:moveTo>
                  <a:lnTo>
                    <a:pt x="254203" y="2359101"/>
                  </a:lnTo>
                  <a:lnTo>
                    <a:pt x="263677" y="2374150"/>
                  </a:lnTo>
                  <a:lnTo>
                    <a:pt x="873213" y="1768271"/>
                  </a:lnTo>
                  <a:lnTo>
                    <a:pt x="873213" y="1743824"/>
                  </a:lnTo>
                  <a:close/>
                </a:path>
                <a:path w="873759" h="2750185">
                  <a:moveTo>
                    <a:pt x="873213" y="1604530"/>
                  </a:moveTo>
                  <a:lnTo>
                    <a:pt x="203022" y="2270709"/>
                  </a:lnTo>
                  <a:lnTo>
                    <a:pt x="211709" y="2286584"/>
                  </a:lnTo>
                  <a:lnTo>
                    <a:pt x="873213" y="1629054"/>
                  </a:lnTo>
                  <a:lnTo>
                    <a:pt x="873213" y="1604530"/>
                  </a:lnTo>
                  <a:close/>
                </a:path>
                <a:path w="873759" h="2750185">
                  <a:moveTo>
                    <a:pt x="873213" y="1465275"/>
                  </a:moveTo>
                  <a:lnTo>
                    <a:pt x="156451" y="2177732"/>
                  </a:lnTo>
                  <a:lnTo>
                    <a:pt x="164299" y="2194420"/>
                  </a:lnTo>
                  <a:lnTo>
                    <a:pt x="873213" y="1489786"/>
                  </a:lnTo>
                  <a:lnTo>
                    <a:pt x="873213" y="1465275"/>
                  </a:lnTo>
                  <a:close/>
                </a:path>
                <a:path w="873759" h="2750185">
                  <a:moveTo>
                    <a:pt x="873213" y="1325956"/>
                  </a:moveTo>
                  <a:lnTo>
                    <a:pt x="114795" y="2079853"/>
                  </a:lnTo>
                  <a:lnTo>
                    <a:pt x="121716" y="2097468"/>
                  </a:lnTo>
                  <a:lnTo>
                    <a:pt x="873213" y="1350479"/>
                  </a:lnTo>
                  <a:lnTo>
                    <a:pt x="873213" y="1325956"/>
                  </a:lnTo>
                  <a:close/>
                </a:path>
                <a:path w="873759" h="2750185">
                  <a:moveTo>
                    <a:pt x="873213" y="1186688"/>
                  </a:moveTo>
                  <a:lnTo>
                    <a:pt x="78435" y="1976716"/>
                  </a:lnTo>
                  <a:lnTo>
                    <a:pt x="84480" y="1995233"/>
                  </a:lnTo>
                  <a:lnTo>
                    <a:pt x="873213" y="1211237"/>
                  </a:lnTo>
                  <a:lnTo>
                    <a:pt x="873213" y="1186688"/>
                  </a:lnTo>
                  <a:close/>
                </a:path>
                <a:path w="873759" h="2750185">
                  <a:moveTo>
                    <a:pt x="873213" y="1047457"/>
                  </a:moveTo>
                  <a:lnTo>
                    <a:pt x="48018" y="1867700"/>
                  </a:lnTo>
                  <a:lnTo>
                    <a:pt x="52857" y="1887397"/>
                  </a:lnTo>
                  <a:lnTo>
                    <a:pt x="873213" y="1071981"/>
                  </a:lnTo>
                  <a:lnTo>
                    <a:pt x="873213" y="1047457"/>
                  </a:lnTo>
                  <a:close/>
                </a:path>
                <a:path w="873759" h="2750185">
                  <a:moveTo>
                    <a:pt x="873213" y="908215"/>
                  </a:moveTo>
                  <a:lnTo>
                    <a:pt x="24079" y="1752231"/>
                  </a:lnTo>
                  <a:lnTo>
                    <a:pt x="27749" y="1773085"/>
                  </a:lnTo>
                  <a:lnTo>
                    <a:pt x="873213" y="932675"/>
                  </a:lnTo>
                  <a:lnTo>
                    <a:pt x="873213" y="908215"/>
                  </a:lnTo>
                  <a:close/>
                </a:path>
                <a:path w="873759" h="2750185">
                  <a:moveTo>
                    <a:pt x="873213" y="768921"/>
                  </a:moveTo>
                  <a:lnTo>
                    <a:pt x="7645" y="1629219"/>
                  </a:lnTo>
                  <a:lnTo>
                    <a:pt x="9956" y="1651482"/>
                  </a:lnTo>
                  <a:lnTo>
                    <a:pt x="873213" y="793356"/>
                  </a:lnTo>
                  <a:lnTo>
                    <a:pt x="873213" y="768921"/>
                  </a:lnTo>
                  <a:close/>
                </a:path>
                <a:path w="873759" h="2750185">
                  <a:moveTo>
                    <a:pt x="873213" y="629666"/>
                  </a:moveTo>
                  <a:lnTo>
                    <a:pt x="0" y="1497647"/>
                  </a:lnTo>
                  <a:lnTo>
                    <a:pt x="647" y="1521510"/>
                  </a:lnTo>
                  <a:lnTo>
                    <a:pt x="873213" y="654202"/>
                  </a:lnTo>
                  <a:lnTo>
                    <a:pt x="873213" y="629666"/>
                  </a:lnTo>
                  <a:close/>
                </a:path>
                <a:path w="873759" h="2750185">
                  <a:moveTo>
                    <a:pt x="873213" y="490397"/>
                  </a:moveTo>
                  <a:lnTo>
                    <a:pt x="3124" y="1355242"/>
                  </a:lnTo>
                  <a:lnTo>
                    <a:pt x="1612" y="1381264"/>
                  </a:lnTo>
                  <a:lnTo>
                    <a:pt x="873213" y="514870"/>
                  </a:lnTo>
                  <a:lnTo>
                    <a:pt x="873213" y="490397"/>
                  </a:lnTo>
                  <a:close/>
                </a:path>
                <a:path w="873759" h="2750185">
                  <a:moveTo>
                    <a:pt x="873213" y="351066"/>
                  </a:moveTo>
                  <a:lnTo>
                    <a:pt x="20091" y="1199108"/>
                  </a:lnTo>
                  <a:lnTo>
                    <a:pt x="15976" y="1227734"/>
                  </a:lnTo>
                  <a:lnTo>
                    <a:pt x="873213" y="375627"/>
                  </a:lnTo>
                  <a:lnTo>
                    <a:pt x="873213" y="351066"/>
                  </a:lnTo>
                  <a:close/>
                </a:path>
                <a:path w="873759" h="2750185">
                  <a:moveTo>
                    <a:pt x="873213" y="211810"/>
                  </a:moveTo>
                  <a:lnTo>
                    <a:pt x="57492" y="1022718"/>
                  </a:lnTo>
                  <a:lnTo>
                    <a:pt x="49047" y="1055547"/>
                  </a:lnTo>
                  <a:lnTo>
                    <a:pt x="873213" y="236308"/>
                  </a:lnTo>
                  <a:lnTo>
                    <a:pt x="873213" y="211810"/>
                  </a:lnTo>
                  <a:close/>
                </a:path>
                <a:path w="873759" h="2750185">
                  <a:moveTo>
                    <a:pt x="873213" y="72593"/>
                  </a:moveTo>
                  <a:lnTo>
                    <a:pt x="128968" y="812368"/>
                  </a:lnTo>
                  <a:lnTo>
                    <a:pt x="112712" y="852995"/>
                  </a:lnTo>
                  <a:lnTo>
                    <a:pt x="873213" y="97066"/>
                  </a:lnTo>
                  <a:lnTo>
                    <a:pt x="873213" y="72593"/>
                  </a:lnTo>
                  <a:close/>
                </a:path>
              </a:pathLst>
            </a:custGeom>
            <a:solidFill>
              <a:srgbClr val="5CE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29759" y="3870077"/>
              <a:ext cx="223841" cy="346981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726934"/>
            <a:ext cx="2602991" cy="5882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01191"/>
            <a:ext cx="1233170" cy="3183255"/>
          </a:xfrm>
          <a:custGeom>
            <a:avLst/>
            <a:gdLst/>
            <a:ahLst/>
            <a:cxnLst/>
            <a:rect l="l" t="t" r="r" b="b"/>
            <a:pathLst>
              <a:path w="1233170" h="3183254">
                <a:moveTo>
                  <a:pt x="252095" y="7810"/>
                </a:moveTo>
                <a:lnTo>
                  <a:pt x="235216" y="0"/>
                </a:lnTo>
                <a:lnTo>
                  <a:pt x="0" y="233819"/>
                </a:lnTo>
                <a:lnTo>
                  <a:pt x="0" y="258381"/>
                </a:lnTo>
                <a:lnTo>
                  <a:pt x="252095" y="7810"/>
                </a:lnTo>
                <a:close/>
              </a:path>
              <a:path w="1233170" h="3183254">
                <a:moveTo>
                  <a:pt x="344741" y="54940"/>
                </a:moveTo>
                <a:lnTo>
                  <a:pt x="328739" y="46266"/>
                </a:lnTo>
                <a:lnTo>
                  <a:pt x="0" y="373049"/>
                </a:lnTo>
                <a:lnTo>
                  <a:pt x="0" y="397611"/>
                </a:lnTo>
                <a:lnTo>
                  <a:pt x="344741" y="54940"/>
                </a:lnTo>
                <a:close/>
              </a:path>
              <a:path w="1233170" h="3183254">
                <a:moveTo>
                  <a:pt x="432879" y="106553"/>
                </a:moveTo>
                <a:lnTo>
                  <a:pt x="417753" y="97155"/>
                </a:lnTo>
                <a:lnTo>
                  <a:pt x="0" y="512394"/>
                </a:lnTo>
                <a:lnTo>
                  <a:pt x="0" y="536841"/>
                </a:lnTo>
                <a:lnTo>
                  <a:pt x="432879" y="106553"/>
                </a:lnTo>
                <a:close/>
              </a:path>
              <a:path w="1233170" h="3183254">
                <a:moveTo>
                  <a:pt x="516661" y="162509"/>
                </a:moveTo>
                <a:lnTo>
                  <a:pt x="502259" y="152387"/>
                </a:lnTo>
                <a:lnTo>
                  <a:pt x="0" y="651624"/>
                </a:lnTo>
                <a:lnTo>
                  <a:pt x="0" y="676071"/>
                </a:lnTo>
                <a:lnTo>
                  <a:pt x="516661" y="162509"/>
                </a:lnTo>
                <a:close/>
              </a:path>
              <a:path w="1233170" h="3183254">
                <a:moveTo>
                  <a:pt x="596214" y="222796"/>
                </a:moveTo>
                <a:lnTo>
                  <a:pt x="582549" y="211810"/>
                </a:lnTo>
                <a:lnTo>
                  <a:pt x="0" y="790867"/>
                </a:lnTo>
                <a:lnTo>
                  <a:pt x="0" y="815428"/>
                </a:lnTo>
                <a:lnTo>
                  <a:pt x="596214" y="222796"/>
                </a:lnTo>
                <a:close/>
              </a:path>
              <a:path w="1233170" h="3183254">
                <a:moveTo>
                  <a:pt x="671842" y="286981"/>
                </a:moveTo>
                <a:lnTo>
                  <a:pt x="658761" y="275412"/>
                </a:lnTo>
                <a:lnTo>
                  <a:pt x="0" y="930198"/>
                </a:lnTo>
                <a:lnTo>
                  <a:pt x="0" y="954760"/>
                </a:lnTo>
                <a:lnTo>
                  <a:pt x="671842" y="286981"/>
                </a:lnTo>
                <a:close/>
              </a:path>
              <a:path w="1233170" h="3183254">
                <a:moveTo>
                  <a:pt x="743115" y="355219"/>
                </a:moveTo>
                <a:lnTo>
                  <a:pt x="730897" y="342938"/>
                </a:lnTo>
                <a:lnTo>
                  <a:pt x="0" y="1069441"/>
                </a:lnTo>
                <a:lnTo>
                  <a:pt x="0" y="1093901"/>
                </a:lnTo>
                <a:lnTo>
                  <a:pt x="743115" y="355219"/>
                </a:lnTo>
                <a:close/>
              </a:path>
              <a:path w="1233170" h="3183254">
                <a:moveTo>
                  <a:pt x="810602" y="427507"/>
                </a:moveTo>
                <a:lnTo>
                  <a:pt x="799109" y="414502"/>
                </a:lnTo>
                <a:lnTo>
                  <a:pt x="0" y="1208773"/>
                </a:lnTo>
                <a:lnTo>
                  <a:pt x="0" y="1233233"/>
                </a:lnTo>
                <a:lnTo>
                  <a:pt x="810602" y="427507"/>
                </a:lnTo>
                <a:close/>
              </a:path>
              <a:path w="1233170" h="3183254">
                <a:moveTo>
                  <a:pt x="874014" y="503707"/>
                </a:moveTo>
                <a:lnTo>
                  <a:pt x="863104" y="489966"/>
                </a:lnTo>
                <a:lnTo>
                  <a:pt x="0" y="1347914"/>
                </a:lnTo>
                <a:lnTo>
                  <a:pt x="0" y="1372463"/>
                </a:lnTo>
                <a:lnTo>
                  <a:pt x="874014" y="503707"/>
                </a:lnTo>
                <a:close/>
              </a:path>
              <a:path w="1233170" h="3183254">
                <a:moveTo>
                  <a:pt x="933361" y="584085"/>
                </a:moveTo>
                <a:lnTo>
                  <a:pt x="923175" y="569633"/>
                </a:lnTo>
                <a:lnTo>
                  <a:pt x="0" y="1487246"/>
                </a:lnTo>
                <a:lnTo>
                  <a:pt x="0" y="1511795"/>
                </a:lnTo>
                <a:lnTo>
                  <a:pt x="933361" y="584085"/>
                </a:lnTo>
                <a:close/>
              </a:path>
              <a:path w="1233170" h="3183254">
                <a:moveTo>
                  <a:pt x="959967" y="2482824"/>
                </a:moveTo>
                <a:lnTo>
                  <a:pt x="452081" y="2987662"/>
                </a:lnTo>
                <a:lnTo>
                  <a:pt x="531787" y="2932988"/>
                </a:lnTo>
                <a:lnTo>
                  <a:pt x="904989" y="2562034"/>
                </a:lnTo>
                <a:lnTo>
                  <a:pt x="959967" y="2482824"/>
                </a:lnTo>
                <a:close/>
              </a:path>
              <a:path w="1233170" h="3183254">
                <a:moveTo>
                  <a:pt x="988479" y="668515"/>
                </a:moveTo>
                <a:lnTo>
                  <a:pt x="979030" y="653478"/>
                </a:lnTo>
                <a:lnTo>
                  <a:pt x="0" y="1626590"/>
                </a:lnTo>
                <a:lnTo>
                  <a:pt x="0" y="1651038"/>
                </a:lnTo>
                <a:lnTo>
                  <a:pt x="988479" y="668515"/>
                </a:lnTo>
                <a:close/>
              </a:path>
              <a:path w="1233170" h="3183254">
                <a:moveTo>
                  <a:pt x="1038948" y="757580"/>
                </a:moveTo>
                <a:lnTo>
                  <a:pt x="1030516" y="741527"/>
                </a:lnTo>
                <a:lnTo>
                  <a:pt x="0" y="1765820"/>
                </a:lnTo>
                <a:lnTo>
                  <a:pt x="0" y="1790280"/>
                </a:lnTo>
                <a:lnTo>
                  <a:pt x="1038948" y="757580"/>
                </a:lnTo>
                <a:close/>
              </a:path>
              <a:path w="1233170" h="3183254">
                <a:moveTo>
                  <a:pt x="1085049" y="851115"/>
                </a:moveTo>
                <a:lnTo>
                  <a:pt x="1077201" y="834351"/>
                </a:lnTo>
                <a:lnTo>
                  <a:pt x="0" y="1905063"/>
                </a:lnTo>
                <a:lnTo>
                  <a:pt x="0" y="1929599"/>
                </a:lnTo>
                <a:lnTo>
                  <a:pt x="1085049" y="851115"/>
                </a:lnTo>
                <a:close/>
              </a:path>
              <a:path w="1233170" h="3183254">
                <a:moveTo>
                  <a:pt x="1111961" y="2192439"/>
                </a:moveTo>
                <a:lnTo>
                  <a:pt x="159880" y="3138754"/>
                </a:lnTo>
                <a:lnTo>
                  <a:pt x="202349" y="3121025"/>
                </a:lnTo>
                <a:lnTo>
                  <a:pt x="1094219" y="2234704"/>
                </a:lnTo>
                <a:lnTo>
                  <a:pt x="1111961" y="2192439"/>
                </a:lnTo>
                <a:close/>
              </a:path>
              <a:path w="1233170" h="3183254">
                <a:moveTo>
                  <a:pt x="1125918" y="949718"/>
                </a:moveTo>
                <a:lnTo>
                  <a:pt x="1119238" y="931938"/>
                </a:lnTo>
                <a:lnTo>
                  <a:pt x="0" y="2044369"/>
                </a:lnTo>
                <a:lnTo>
                  <a:pt x="0" y="2068842"/>
                </a:lnTo>
                <a:lnTo>
                  <a:pt x="1125918" y="949718"/>
                </a:lnTo>
                <a:close/>
              </a:path>
              <a:path w="1233170" h="3183254">
                <a:moveTo>
                  <a:pt x="1161554" y="1053528"/>
                </a:moveTo>
                <a:lnTo>
                  <a:pt x="1155738" y="1034732"/>
                </a:lnTo>
                <a:lnTo>
                  <a:pt x="0" y="2183561"/>
                </a:lnTo>
                <a:lnTo>
                  <a:pt x="0" y="2208098"/>
                </a:lnTo>
                <a:lnTo>
                  <a:pt x="1161554" y="1053528"/>
                </a:lnTo>
                <a:close/>
              </a:path>
              <a:path w="1233170" h="3183254">
                <a:moveTo>
                  <a:pt x="1181188" y="1984438"/>
                </a:moveTo>
                <a:lnTo>
                  <a:pt x="0" y="3158388"/>
                </a:lnTo>
                <a:lnTo>
                  <a:pt x="0" y="3182963"/>
                </a:lnTo>
                <a:lnTo>
                  <a:pt x="1172032" y="2018030"/>
                </a:lnTo>
                <a:lnTo>
                  <a:pt x="1181188" y="1984438"/>
                </a:lnTo>
                <a:close/>
              </a:path>
              <a:path w="1233170" h="3183254">
                <a:moveTo>
                  <a:pt x="1191374" y="1163116"/>
                </a:moveTo>
                <a:lnTo>
                  <a:pt x="1186573" y="1143444"/>
                </a:lnTo>
                <a:lnTo>
                  <a:pt x="0" y="2322855"/>
                </a:lnTo>
                <a:lnTo>
                  <a:pt x="0" y="2347328"/>
                </a:lnTo>
                <a:lnTo>
                  <a:pt x="1191374" y="1163116"/>
                </a:lnTo>
                <a:close/>
              </a:path>
              <a:path w="1233170" h="3183254">
                <a:moveTo>
                  <a:pt x="1214348" y="1279639"/>
                </a:moveTo>
                <a:lnTo>
                  <a:pt x="1210868" y="1258531"/>
                </a:lnTo>
                <a:lnTo>
                  <a:pt x="0" y="2462111"/>
                </a:lnTo>
                <a:lnTo>
                  <a:pt x="0" y="2486622"/>
                </a:lnTo>
                <a:lnTo>
                  <a:pt x="1214348" y="1279639"/>
                </a:lnTo>
                <a:close/>
              </a:path>
              <a:path w="1233170" h="3183254">
                <a:moveTo>
                  <a:pt x="1217117" y="1809369"/>
                </a:moveTo>
                <a:lnTo>
                  <a:pt x="0" y="3019234"/>
                </a:lnTo>
                <a:lnTo>
                  <a:pt x="0" y="3043720"/>
                </a:lnTo>
                <a:lnTo>
                  <a:pt x="1212469" y="1838629"/>
                </a:lnTo>
                <a:lnTo>
                  <a:pt x="1217117" y="1809369"/>
                </a:lnTo>
                <a:close/>
              </a:path>
              <a:path w="1233170" h="3183254">
                <a:moveTo>
                  <a:pt x="1229766" y="1403540"/>
                </a:moveTo>
                <a:lnTo>
                  <a:pt x="1227734" y="1380985"/>
                </a:lnTo>
                <a:lnTo>
                  <a:pt x="0" y="2601391"/>
                </a:lnTo>
                <a:lnTo>
                  <a:pt x="0" y="2625953"/>
                </a:lnTo>
                <a:lnTo>
                  <a:pt x="1229766" y="1403540"/>
                </a:lnTo>
                <a:close/>
              </a:path>
              <a:path w="1233170" h="3183254">
                <a:moveTo>
                  <a:pt x="1232903" y="1654441"/>
                </a:moveTo>
                <a:lnTo>
                  <a:pt x="0" y="2879915"/>
                </a:lnTo>
                <a:lnTo>
                  <a:pt x="0" y="2904401"/>
                </a:lnTo>
                <a:lnTo>
                  <a:pt x="1231658" y="1680108"/>
                </a:lnTo>
                <a:lnTo>
                  <a:pt x="1232535" y="1667078"/>
                </a:lnTo>
                <a:lnTo>
                  <a:pt x="1232903" y="1660537"/>
                </a:lnTo>
                <a:lnTo>
                  <a:pt x="1232903" y="1654441"/>
                </a:lnTo>
                <a:close/>
              </a:path>
              <a:path w="1233170" h="3183254">
                <a:moveTo>
                  <a:pt x="1232903" y="1515211"/>
                </a:moveTo>
                <a:lnTo>
                  <a:pt x="0" y="2740634"/>
                </a:lnTo>
                <a:lnTo>
                  <a:pt x="0" y="2765183"/>
                </a:lnTo>
                <a:lnTo>
                  <a:pt x="1232903" y="1539646"/>
                </a:lnTo>
                <a:lnTo>
                  <a:pt x="1232903" y="1515211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88796" y="1445616"/>
            <a:ext cx="7458075" cy="4614545"/>
          </a:xfrm>
          <a:prstGeom prst="rect">
            <a:avLst/>
          </a:prstGeom>
        </p:spPr>
        <p:txBody>
          <a:bodyPr vert="horz" wrap="square" lIns="0" tIns="20383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605"/>
              </a:spcBef>
              <a:buFont typeface="Arial MT"/>
              <a:buChar char="•"/>
              <a:tabLst>
                <a:tab pos="469900" algn="l"/>
              </a:tabLst>
            </a:pPr>
            <a:r>
              <a:rPr sz="2400" b="1" spc="50" dirty="0">
                <a:latin typeface="Microsoft JhengHei"/>
                <a:cs typeface="Microsoft JhengHei"/>
              </a:rPr>
              <a:t>職場暴力類型：</a:t>
            </a:r>
            <a:endParaRPr sz="2400">
              <a:latin typeface="Microsoft JhengHei"/>
              <a:cs typeface="Microsoft JhengHei"/>
            </a:endParaRPr>
          </a:p>
          <a:p>
            <a:pPr marL="262255" indent="-249554">
              <a:lnSpc>
                <a:spcPct val="100000"/>
              </a:lnSpc>
              <a:spcBef>
                <a:spcPts val="1380"/>
              </a:spcBef>
              <a:buSzPct val="95454"/>
              <a:buAutoNum type="arabicPeriod"/>
              <a:tabLst>
                <a:tab pos="262255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肢體暴力，例如：毆打、抓傷、拳打、腳踢等。</a:t>
            </a:r>
            <a:endParaRPr sz="2200">
              <a:latin typeface="Microsoft JhengHei"/>
              <a:cs typeface="Microsoft JhengHei"/>
            </a:endParaRPr>
          </a:p>
          <a:p>
            <a:pPr marL="297180" lvl="1" indent="-284480">
              <a:lnSpc>
                <a:spcPct val="100000"/>
              </a:lnSpc>
              <a:spcBef>
                <a:spcPts val="1320"/>
              </a:spcBef>
              <a:buSzPct val="95454"/>
              <a:buChar char="●"/>
              <a:tabLst>
                <a:tab pos="297180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案例：於櫃檯值勤被民眾丟水杯。</a:t>
            </a:r>
            <a:endParaRPr sz="2200">
              <a:latin typeface="Microsoft JhengHei"/>
              <a:cs typeface="Microsoft JhengHei"/>
            </a:endParaRPr>
          </a:p>
          <a:p>
            <a:pPr marL="262255" indent="-249554">
              <a:lnSpc>
                <a:spcPct val="100000"/>
              </a:lnSpc>
              <a:spcBef>
                <a:spcPts val="1320"/>
              </a:spcBef>
              <a:buSzPct val="95454"/>
              <a:buAutoNum type="arabicPeriod" startAt="2"/>
              <a:tabLst>
                <a:tab pos="262255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心理暴力，例如：威脅、欺凌、騷擾、辱罵等。</a:t>
            </a:r>
            <a:endParaRPr sz="2200">
              <a:latin typeface="Microsoft JhengHei"/>
              <a:cs typeface="Microsoft JhengHei"/>
            </a:endParaRPr>
          </a:p>
          <a:p>
            <a:pPr marL="12700" marR="294005" lvl="1" indent="284480" algn="just">
              <a:lnSpc>
                <a:spcPct val="150000"/>
              </a:lnSpc>
              <a:buSzPct val="95454"/>
              <a:buChar char="●"/>
              <a:tabLst>
                <a:tab pos="297180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案例：以耳語等方式鼓動同事孤立被霸凌者，不讓其參與重要事務或社交活動，邊緣化、忽視、打壓排擠及冷漠對待被霸凌者，讓其感覺孤單。</a:t>
            </a:r>
            <a:endParaRPr sz="2200">
              <a:latin typeface="Microsoft JhengHei"/>
              <a:cs typeface="Microsoft JhengHei"/>
            </a:endParaRPr>
          </a:p>
          <a:p>
            <a:pPr marL="12700" marR="5080" lvl="1" indent="285750">
              <a:lnSpc>
                <a:spcPts val="3960"/>
              </a:lnSpc>
              <a:spcBef>
                <a:spcPts val="155"/>
              </a:spcBef>
              <a:buSzPct val="95454"/>
              <a:buChar char="●"/>
              <a:tabLst>
                <a:tab pos="298450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案例：長官總是批評並拒絕看見承辦人員的貢獻或努力，也持續地否定其存在與價值。</a:t>
            </a:r>
            <a:endParaRPr sz="22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25392" y="459486"/>
            <a:ext cx="2707640" cy="6692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0" dirty="0"/>
              <a:t>反職場霸凌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8880385" y="1290678"/>
            <a:ext cx="873760" cy="2926715"/>
            <a:chOff x="8880385" y="1290678"/>
            <a:chExt cx="873760" cy="2926715"/>
          </a:xfrm>
        </p:grpSpPr>
        <p:sp>
          <p:nvSpPr>
            <p:cNvPr id="6" name="object 6"/>
            <p:cNvSpPr/>
            <p:nvPr/>
          </p:nvSpPr>
          <p:spPr>
            <a:xfrm>
              <a:off x="8880374" y="1290687"/>
              <a:ext cx="873760" cy="2750185"/>
            </a:xfrm>
            <a:custGeom>
              <a:avLst/>
              <a:gdLst/>
              <a:ahLst/>
              <a:cxnLst/>
              <a:rect l="l" t="t" r="r" b="b"/>
              <a:pathLst>
                <a:path w="873759" h="2750185">
                  <a:moveTo>
                    <a:pt x="830745" y="0"/>
                  </a:moveTo>
                  <a:lnTo>
                    <a:pt x="762723" y="43078"/>
                  </a:lnTo>
                  <a:lnTo>
                    <a:pt x="289941" y="513092"/>
                  </a:lnTo>
                  <a:lnTo>
                    <a:pt x="246595" y="580758"/>
                  </a:lnTo>
                  <a:lnTo>
                    <a:pt x="830745" y="0"/>
                  </a:lnTo>
                  <a:close/>
                </a:path>
                <a:path w="873759" h="2750185">
                  <a:moveTo>
                    <a:pt x="873213" y="2440165"/>
                  </a:moveTo>
                  <a:lnTo>
                    <a:pt x="573417" y="2738158"/>
                  </a:lnTo>
                  <a:lnTo>
                    <a:pt x="586473" y="2749664"/>
                  </a:lnTo>
                  <a:lnTo>
                    <a:pt x="873213" y="2464651"/>
                  </a:lnTo>
                  <a:lnTo>
                    <a:pt x="873213" y="2440165"/>
                  </a:lnTo>
                  <a:close/>
                </a:path>
                <a:path w="873759" h="2750185">
                  <a:moveTo>
                    <a:pt x="873213" y="2300871"/>
                  </a:moveTo>
                  <a:lnTo>
                    <a:pt x="501408" y="2670454"/>
                  </a:lnTo>
                  <a:lnTo>
                    <a:pt x="513842" y="2682608"/>
                  </a:lnTo>
                  <a:lnTo>
                    <a:pt x="873213" y="2325382"/>
                  </a:lnTo>
                  <a:lnTo>
                    <a:pt x="873213" y="2300871"/>
                  </a:lnTo>
                  <a:close/>
                </a:path>
                <a:path w="873759" h="2750185">
                  <a:moveTo>
                    <a:pt x="873213" y="2161616"/>
                  </a:moveTo>
                  <a:lnTo>
                    <a:pt x="433527" y="2598648"/>
                  </a:lnTo>
                  <a:lnTo>
                    <a:pt x="445122" y="2611653"/>
                  </a:lnTo>
                  <a:lnTo>
                    <a:pt x="873213" y="2186140"/>
                  </a:lnTo>
                  <a:lnTo>
                    <a:pt x="873213" y="2161616"/>
                  </a:lnTo>
                  <a:close/>
                </a:path>
                <a:path w="873759" h="2750185">
                  <a:moveTo>
                    <a:pt x="873213" y="2022322"/>
                  </a:moveTo>
                  <a:lnTo>
                    <a:pt x="369557" y="2522969"/>
                  </a:lnTo>
                  <a:lnTo>
                    <a:pt x="380568" y="2536545"/>
                  </a:lnTo>
                  <a:lnTo>
                    <a:pt x="873213" y="2046859"/>
                  </a:lnTo>
                  <a:lnTo>
                    <a:pt x="873213" y="2022322"/>
                  </a:lnTo>
                  <a:close/>
                </a:path>
                <a:path w="873759" h="2750185">
                  <a:moveTo>
                    <a:pt x="873213" y="1883054"/>
                  </a:moveTo>
                  <a:lnTo>
                    <a:pt x="309791" y="2443086"/>
                  </a:lnTo>
                  <a:lnTo>
                    <a:pt x="319989" y="2457475"/>
                  </a:lnTo>
                  <a:lnTo>
                    <a:pt x="873213" y="1907552"/>
                  </a:lnTo>
                  <a:lnTo>
                    <a:pt x="873213" y="1883054"/>
                  </a:lnTo>
                  <a:close/>
                </a:path>
                <a:path w="873759" h="2750185">
                  <a:moveTo>
                    <a:pt x="873213" y="1743824"/>
                  </a:moveTo>
                  <a:lnTo>
                    <a:pt x="254203" y="2359101"/>
                  </a:lnTo>
                  <a:lnTo>
                    <a:pt x="263677" y="2374150"/>
                  </a:lnTo>
                  <a:lnTo>
                    <a:pt x="873213" y="1768271"/>
                  </a:lnTo>
                  <a:lnTo>
                    <a:pt x="873213" y="1743824"/>
                  </a:lnTo>
                  <a:close/>
                </a:path>
                <a:path w="873759" h="2750185">
                  <a:moveTo>
                    <a:pt x="873213" y="1604530"/>
                  </a:moveTo>
                  <a:lnTo>
                    <a:pt x="203022" y="2270709"/>
                  </a:lnTo>
                  <a:lnTo>
                    <a:pt x="211709" y="2286584"/>
                  </a:lnTo>
                  <a:lnTo>
                    <a:pt x="873213" y="1629054"/>
                  </a:lnTo>
                  <a:lnTo>
                    <a:pt x="873213" y="1604530"/>
                  </a:lnTo>
                  <a:close/>
                </a:path>
                <a:path w="873759" h="2750185">
                  <a:moveTo>
                    <a:pt x="873213" y="1465275"/>
                  </a:moveTo>
                  <a:lnTo>
                    <a:pt x="156451" y="2177732"/>
                  </a:lnTo>
                  <a:lnTo>
                    <a:pt x="164299" y="2194420"/>
                  </a:lnTo>
                  <a:lnTo>
                    <a:pt x="873213" y="1489786"/>
                  </a:lnTo>
                  <a:lnTo>
                    <a:pt x="873213" y="1465275"/>
                  </a:lnTo>
                  <a:close/>
                </a:path>
                <a:path w="873759" h="2750185">
                  <a:moveTo>
                    <a:pt x="873213" y="1325956"/>
                  </a:moveTo>
                  <a:lnTo>
                    <a:pt x="114795" y="2079853"/>
                  </a:lnTo>
                  <a:lnTo>
                    <a:pt x="121716" y="2097468"/>
                  </a:lnTo>
                  <a:lnTo>
                    <a:pt x="873213" y="1350479"/>
                  </a:lnTo>
                  <a:lnTo>
                    <a:pt x="873213" y="1325956"/>
                  </a:lnTo>
                  <a:close/>
                </a:path>
                <a:path w="873759" h="2750185">
                  <a:moveTo>
                    <a:pt x="873213" y="1186688"/>
                  </a:moveTo>
                  <a:lnTo>
                    <a:pt x="78435" y="1976716"/>
                  </a:lnTo>
                  <a:lnTo>
                    <a:pt x="84480" y="1995233"/>
                  </a:lnTo>
                  <a:lnTo>
                    <a:pt x="873213" y="1211237"/>
                  </a:lnTo>
                  <a:lnTo>
                    <a:pt x="873213" y="1186688"/>
                  </a:lnTo>
                  <a:close/>
                </a:path>
                <a:path w="873759" h="2750185">
                  <a:moveTo>
                    <a:pt x="873213" y="1047457"/>
                  </a:moveTo>
                  <a:lnTo>
                    <a:pt x="48018" y="1867700"/>
                  </a:lnTo>
                  <a:lnTo>
                    <a:pt x="52857" y="1887397"/>
                  </a:lnTo>
                  <a:lnTo>
                    <a:pt x="873213" y="1071981"/>
                  </a:lnTo>
                  <a:lnTo>
                    <a:pt x="873213" y="1047457"/>
                  </a:lnTo>
                  <a:close/>
                </a:path>
                <a:path w="873759" h="2750185">
                  <a:moveTo>
                    <a:pt x="873213" y="908215"/>
                  </a:moveTo>
                  <a:lnTo>
                    <a:pt x="24079" y="1752231"/>
                  </a:lnTo>
                  <a:lnTo>
                    <a:pt x="27749" y="1773085"/>
                  </a:lnTo>
                  <a:lnTo>
                    <a:pt x="873213" y="932675"/>
                  </a:lnTo>
                  <a:lnTo>
                    <a:pt x="873213" y="908215"/>
                  </a:lnTo>
                  <a:close/>
                </a:path>
                <a:path w="873759" h="2750185">
                  <a:moveTo>
                    <a:pt x="873213" y="768921"/>
                  </a:moveTo>
                  <a:lnTo>
                    <a:pt x="7645" y="1629219"/>
                  </a:lnTo>
                  <a:lnTo>
                    <a:pt x="9956" y="1651482"/>
                  </a:lnTo>
                  <a:lnTo>
                    <a:pt x="873213" y="793356"/>
                  </a:lnTo>
                  <a:lnTo>
                    <a:pt x="873213" y="768921"/>
                  </a:lnTo>
                  <a:close/>
                </a:path>
                <a:path w="873759" h="2750185">
                  <a:moveTo>
                    <a:pt x="873213" y="629666"/>
                  </a:moveTo>
                  <a:lnTo>
                    <a:pt x="0" y="1497647"/>
                  </a:lnTo>
                  <a:lnTo>
                    <a:pt x="647" y="1521510"/>
                  </a:lnTo>
                  <a:lnTo>
                    <a:pt x="873213" y="654202"/>
                  </a:lnTo>
                  <a:lnTo>
                    <a:pt x="873213" y="629666"/>
                  </a:lnTo>
                  <a:close/>
                </a:path>
                <a:path w="873759" h="2750185">
                  <a:moveTo>
                    <a:pt x="873213" y="490397"/>
                  </a:moveTo>
                  <a:lnTo>
                    <a:pt x="3124" y="1355242"/>
                  </a:lnTo>
                  <a:lnTo>
                    <a:pt x="1612" y="1381264"/>
                  </a:lnTo>
                  <a:lnTo>
                    <a:pt x="873213" y="514870"/>
                  </a:lnTo>
                  <a:lnTo>
                    <a:pt x="873213" y="490397"/>
                  </a:lnTo>
                  <a:close/>
                </a:path>
                <a:path w="873759" h="2750185">
                  <a:moveTo>
                    <a:pt x="873213" y="351066"/>
                  </a:moveTo>
                  <a:lnTo>
                    <a:pt x="20091" y="1199108"/>
                  </a:lnTo>
                  <a:lnTo>
                    <a:pt x="15976" y="1227734"/>
                  </a:lnTo>
                  <a:lnTo>
                    <a:pt x="873213" y="375627"/>
                  </a:lnTo>
                  <a:lnTo>
                    <a:pt x="873213" y="351066"/>
                  </a:lnTo>
                  <a:close/>
                </a:path>
                <a:path w="873759" h="2750185">
                  <a:moveTo>
                    <a:pt x="873213" y="211810"/>
                  </a:moveTo>
                  <a:lnTo>
                    <a:pt x="57492" y="1022718"/>
                  </a:lnTo>
                  <a:lnTo>
                    <a:pt x="49047" y="1055547"/>
                  </a:lnTo>
                  <a:lnTo>
                    <a:pt x="873213" y="236308"/>
                  </a:lnTo>
                  <a:lnTo>
                    <a:pt x="873213" y="211810"/>
                  </a:lnTo>
                  <a:close/>
                </a:path>
                <a:path w="873759" h="2750185">
                  <a:moveTo>
                    <a:pt x="873213" y="72593"/>
                  </a:moveTo>
                  <a:lnTo>
                    <a:pt x="128968" y="812368"/>
                  </a:lnTo>
                  <a:lnTo>
                    <a:pt x="112712" y="852995"/>
                  </a:lnTo>
                  <a:lnTo>
                    <a:pt x="873213" y="97066"/>
                  </a:lnTo>
                  <a:lnTo>
                    <a:pt x="873213" y="72593"/>
                  </a:lnTo>
                  <a:close/>
                </a:path>
              </a:pathLst>
            </a:custGeom>
            <a:solidFill>
              <a:srgbClr val="5CE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29759" y="3870077"/>
              <a:ext cx="223841" cy="346981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726934"/>
            <a:ext cx="2602991" cy="5882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01191"/>
            <a:ext cx="1233170" cy="3183255"/>
          </a:xfrm>
          <a:custGeom>
            <a:avLst/>
            <a:gdLst/>
            <a:ahLst/>
            <a:cxnLst/>
            <a:rect l="l" t="t" r="r" b="b"/>
            <a:pathLst>
              <a:path w="1233170" h="3183254">
                <a:moveTo>
                  <a:pt x="252095" y="7810"/>
                </a:moveTo>
                <a:lnTo>
                  <a:pt x="235216" y="0"/>
                </a:lnTo>
                <a:lnTo>
                  <a:pt x="0" y="233819"/>
                </a:lnTo>
                <a:lnTo>
                  <a:pt x="0" y="258381"/>
                </a:lnTo>
                <a:lnTo>
                  <a:pt x="252095" y="7810"/>
                </a:lnTo>
                <a:close/>
              </a:path>
              <a:path w="1233170" h="3183254">
                <a:moveTo>
                  <a:pt x="344741" y="54940"/>
                </a:moveTo>
                <a:lnTo>
                  <a:pt x="328739" y="46266"/>
                </a:lnTo>
                <a:lnTo>
                  <a:pt x="0" y="373049"/>
                </a:lnTo>
                <a:lnTo>
                  <a:pt x="0" y="397611"/>
                </a:lnTo>
                <a:lnTo>
                  <a:pt x="344741" y="54940"/>
                </a:lnTo>
                <a:close/>
              </a:path>
              <a:path w="1233170" h="3183254">
                <a:moveTo>
                  <a:pt x="432879" y="106553"/>
                </a:moveTo>
                <a:lnTo>
                  <a:pt x="417753" y="97155"/>
                </a:lnTo>
                <a:lnTo>
                  <a:pt x="0" y="512394"/>
                </a:lnTo>
                <a:lnTo>
                  <a:pt x="0" y="536841"/>
                </a:lnTo>
                <a:lnTo>
                  <a:pt x="432879" y="106553"/>
                </a:lnTo>
                <a:close/>
              </a:path>
              <a:path w="1233170" h="3183254">
                <a:moveTo>
                  <a:pt x="516661" y="162509"/>
                </a:moveTo>
                <a:lnTo>
                  <a:pt x="502259" y="152387"/>
                </a:lnTo>
                <a:lnTo>
                  <a:pt x="0" y="651624"/>
                </a:lnTo>
                <a:lnTo>
                  <a:pt x="0" y="676071"/>
                </a:lnTo>
                <a:lnTo>
                  <a:pt x="516661" y="162509"/>
                </a:lnTo>
                <a:close/>
              </a:path>
              <a:path w="1233170" h="3183254">
                <a:moveTo>
                  <a:pt x="596214" y="222796"/>
                </a:moveTo>
                <a:lnTo>
                  <a:pt x="582549" y="211810"/>
                </a:lnTo>
                <a:lnTo>
                  <a:pt x="0" y="790867"/>
                </a:lnTo>
                <a:lnTo>
                  <a:pt x="0" y="815428"/>
                </a:lnTo>
                <a:lnTo>
                  <a:pt x="596214" y="222796"/>
                </a:lnTo>
                <a:close/>
              </a:path>
              <a:path w="1233170" h="3183254">
                <a:moveTo>
                  <a:pt x="671842" y="286981"/>
                </a:moveTo>
                <a:lnTo>
                  <a:pt x="658761" y="275412"/>
                </a:lnTo>
                <a:lnTo>
                  <a:pt x="0" y="930198"/>
                </a:lnTo>
                <a:lnTo>
                  <a:pt x="0" y="954760"/>
                </a:lnTo>
                <a:lnTo>
                  <a:pt x="671842" y="286981"/>
                </a:lnTo>
                <a:close/>
              </a:path>
              <a:path w="1233170" h="3183254">
                <a:moveTo>
                  <a:pt x="743115" y="355219"/>
                </a:moveTo>
                <a:lnTo>
                  <a:pt x="730897" y="342938"/>
                </a:lnTo>
                <a:lnTo>
                  <a:pt x="0" y="1069441"/>
                </a:lnTo>
                <a:lnTo>
                  <a:pt x="0" y="1093901"/>
                </a:lnTo>
                <a:lnTo>
                  <a:pt x="743115" y="355219"/>
                </a:lnTo>
                <a:close/>
              </a:path>
              <a:path w="1233170" h="3183254">
                <a:moveTo>
                  <a:pt x="810602" y="427507"/>
                </a:moveTo>
                <a:lnTo>
                  <a:pt x="799109" y="414502"/>
                </a:lnTo>
                <a:lnTo>
                  <a:pt x="0" y="1208773"/>
                </a:lnTo>
                <a:lnTo>
                  <a:pt x="0" y="1233233"/>
                </a:lnTo>
                <a:lnTo>
                  <a:pt x="810602" y="427507"/>
                </a:lnTo>
                <a:close/>
              </a:path>
              <a:path w="1233170" h="3183254">
                <a:moveTo>
                  <a:pt x="874014" y="503707"/>
                </a:moveTo>
                <a:lnTo>
                  <a:pt x="863104" y="489966"/>
                </a:lnTo>
                <a:lnTo>
                  <a:pt x="0" y="1347914"/>
                </a:lnTo>
                <a:lnTo>
                  <a:pt x="0" y="1372463"/>
                </a:lnTo>
                <a:lnTo>
                  <a:pt x="874014" y="503707"/>
                </a:lnTo>
                <a:close/>
              </a:path>
              <a:path w="1233170" h="3183254">
                <a:moveTo>
                  <a:pt x="933361" y="584085"/>
                </a:moveTo>
                <a:lnTo>
                  <a:pt x="923175" y="569633"/>
                </a:lnTo>
                <a:lnTo>
                  <a:pt x="0" y="1487246"/>
                </a:lnTo>
                <a:lnTo>
                  <a:pt x="0" y="1511795"/>
                </a:lnTo>
                <a:lnTo>
                  <a:pt x="933361" y="584085"/>
                </a:lnTo>
                <a:close/>
              </a:path>
              <a:path w="1233170" h="3183254">
                <a:moveTo>
                  <a:pt x="959967" y="2482824"/>
                </a:moveTo>
                <a:lnTo>
                  <a:pt x="452081" y="2987662"/>
                </a:lnTo>
                <a:lnTo>
                  <a:pt x="531787" y="2932988"/>
                </a:lnTo>
                <a:lnTo>
                  <a:pt x="904989" y="2562034"/>
                </a:lnTo>
                <a:lnTo>
                  <a:pt x="959967" y="2482824"/>
                </a:lnTo>
                <a:close/>
              </a:path>
              <a:path w="1233170" h="3183254">
                <a:moveTo>
                  <a:pt x="988479" y="668515"/>
                </a:moveTo>
                <a:lnTo>
                  <a:pt x="979030" y="653478"/>
                </a:lnTo>
                <a:lnTo>
                  <a:pt x="0" y="1626590"/>
                </a:lnTo>
                <a:lnTo>
                  <a:pt x="0" y="1651038"/>
                </a:lnTo>
                <a:lnTo>
                  <a:pt x="988479" y="668515"/>
                </a:lnTo>
                <a:close/>
              </a:path>
              <a:path w="1233170" h="3183254">
                <a:moveTo>
                  <a:pt x="1038948" y="757580"/>
                </a:moveTo>
                <a:lnTo>
                  <a:pt x="1030516" y="741527"/>
                </a:lnTo>
                <a:lnTo>
                  <a:pt x="0" y="1765820"/>
                </a:lnTo>
                <a:lnTo>
                  <a:pt x="0" y="1790280"/>
                </a:lnTo>
                <a:lnTo>
                  <a:pt x="1038948" y="757580"/>
                </a:lnTo>
                <a:close/>
              </a:path>
              <a:path w="1233170" h="3183254">
                <a:moveTo>
                  <a:pt x="1085049" y="851115"/>
                </a:moveTo>
                <a:lnTo>
                  <a:pt x="1077201" y="834351"/>
                </a:lnTo>
                <a:lnTo>
                  <a:pt x="0" y="1905063"/>
                </a:lnTo>
                <a:lnTo>
                  <a:pt x="0" y="1929599"/>
                </a:lnTo>
                <a:lnTo>
                  <a:pt x="1085049" y="851115"/>
                </a:lnTo>
                <a:close/>
              </a:path>
              <a:path w="1233170" h="3183254">
                <a:moveTo>
                  <a:pt x="1111961" y="2192439"/>
                </a:moveTo>
                <a:lnTo>
                  <a:pt x="159880" y="3138754"/>
                </a:lnTo>
                <a:lnTo>
                  <a:pt x="202349" y="3121025"/>
                </a:lnTo>
                <a:lnTo>
                  <a:pt x="1094219" y="2234704"/>
                </a:lnTo>
                <a:lnTo>
                  <a:pt x="1111961" y="2192439"/>
                </a:lnTo>
                <a:close/>
              </a:path>
              <a:path w="1233170" h="3183254">
                <a:moveTo>
                  <a:pt x="1125918" y="949718"/>
                </a:moveTo>
                <a:lnTo>
                  <a:pt x="1119238" y="931938"/>
                </a:lnTo>
                <a:lnTo>
                  <a:pt x="0" y="2044369"/>
                </a:lnTo>
                <a:lnTo>
                  <a:pt x="0" y="2068842"/>
                </a:lnTo>
                <a:lnTo>
                  <a:pt x="1125918" y="949718"/>
                </a:lnTo>
                <a:close/>
              </a:path>
              <a:path w="1233170" h="3183254">
                <a:moveTo>
                  <a:pt x="1161554" y="1053528"/>
                </a:moveTo>
                <a:lnTo>
                  <a:pt x="1155738" y="1034732"/>
                </a:lnTo>
                <a:lnTo>
                  <a:pt x="0" y="2183561"/>
                </a:lnTo>
                <a:lnTo>
                  <a:pt x="0" y="2208098"/>
                </a:lnTo>
                <a:lnTo>
                  <a:pt x="1161554" y="1053528"/>
                </a:lnTo>
                <a:close/>
              </a:path>
              <a:path w="1233170" h="3183254">
                <a:moveTo>
                  <a:pt x="1181188" y="1984438"/>
                </a:moveTo>
                <a:lnTo>
                  <a:pt x="0" y="3158388"/>
                </a:lnTo>
                <a:lnTo>
                  <a:pt x="0" y="3182963"/>
                </a:lnTo>
                <a:lnTo>
                  <a:pt x="1172032" y="2018030"/>
                </a:lnTo>
                <a:lnTo>
                  <a:pt x="1181188" y="1984438"/>
                </a:lnTo>
                <a:close/>
              </a:path>
              <a:path w="1233170" h="3183254">
                <a:moveTo>
                  <a:pt x="1191374" y="1163116"/>
                </a:moveTo>
                <a:lnTo>
                  <a:pt x="1186573" y="1143444"/>
                </a:lnTo>
                <a:lnTo>
                  <a:pt x="0" y="2322855"/>
                </a:lnTo>
                <a:lnTo>
                  <a:pt x="0" y="2347328"/>
                </a:lnTo>
                <a:lnTo>
                  <a:pt x="1191374" y="1163116"/>
                </a:lnTo>
                <a:close/>
              </a:path>
              <a:path w="1233170" h="3183254">
                <a:moveTo>
                  <a:pt x="1214348" y="1279639"/>
                </a:moveTo>
                <a:lnTo>
                  <a:pt x="1210868" y="1258531"/>
                </a:lnTo>
                <a:lnTo>
                  <a:pt x="0" y="2462111"/>
                </a:lnTo>
                <a:lnTo>
                  <a:pt x="0" y="2486622"/>
                </a:lnTo>
                <a:lnTo>
                  <a:pt x="1214348" y="1279639"/>
                </a:lnTo>
                <a:close/>
              </a:path>
              <a:path w="1233170" h="3183254">
                <a:moveTo>
                  <a:pt x="1217117" y="1809369"/>
                </a:moveTo>
                <a:lnTo>
                  <a:pt x="0" y="3019234"/>
                </a:lnTo>
                <a:lnTo>
                  <a:pt x="0" y="3043720"/>
                </a:lnTo>
                <a:lnTo>
                  <a:pt x="1212469" y="1838629"/>
                </a:lnTo>
                <a:lnTo>
                  <a:pt x="1217117" y="1809369"/>
                </a:lnTo>
                <a:close/>
              </a:path>
              <a:path w="1233170" h="3183254">
                <a:moveTo>
                  <a:pt x="1229766" y="1403540"/>
                </a:moveTo>
                <a:lnTo>
                  <a:pt x="1227734" y="1380985"/>
                </a:lnTo>
                <a:lnTo>
                  <a:pt x="0" y="2601391"/>
                </a:lnTo>
                <a:lnTo>
                  <a:pt x="0" y="2625953"/>
                </a:lnTo>
                <a:lnTo>
                  <a:pt x="1229766" y="1403540"/>
                </a:lnTo>
                <a:close/>
              </a:path>
              <a:path w="1233170" h="3183254">
                <a:moveTo>
                  <a:pt x="1232903" y="1654441"/>
                </a:moveTo>
                <a:lnTo>
                  <a:pt x="0" y="2879915"/>
                </a:lnTo>
                <a:lnTo>
                  <a:pt x="0" y="2904401"/>
                </a:lnTo>
                <a:lnTo>
                  <a:pt x="1231658" y="1680108"/>
                </a:lnTo>
                <a:lnTo>
                  <a:pt x="1232535" y="1667078"/>
                </a:lnTo>
                <a:lnTo>
                  <a:pt x="1232903" y="1660537"/>
                </a:lnTo>
                <a:lnTo>
                  <a:pt x="1232903" y="1654441"/>
                </a:lnTo>
                <a:close/>
              </a:path>
              <a:path w="1233170" h="3183254">
                <a:moveTo>
                  <a:pt x="1232903" y="1515211"/>
                </a:moveTo>
                <a:lnTo>
                  <a:pt x="0" y="2740634"/>
                </a:lnTo>
                <a:lnTo>
                  <a:pt x="0" y="2765183"/>
                </a:lnTo>
                <a:lnTo>
                  <a:pt x="1232903" y="1539646"/>
                </a:lnTo>
                <a:lnTo>
                  <a:pt x="1232903" y="1515211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88796" y="1408150"/>
            <a:ext cx="8186420" cy="5117465"/>
          </a:xfrm>
          <a:prstGeom prst="rect">
            <a:avLst/>
          </a:prstGeom>
        </p:spPr>
        <p:txBody>
          <a:bodyPr vert="horz" wrap="square" lIns="0" tIns="20383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605"/>
              </a:spcBef>
              <a:buFont typeface="Arial MT"/>
              <a:buChar char="•"/>
              <a:tabLst>
                <a:tab pos="469900" algn="l"/>
              </a:tabLst>
            </a:pPr>
            <a:r>
              <a:rPr sz="2400" b="1" spc="50" dirty="0">
                <a:latin typeface="Microsoft JhengHei"/>
                <a:cs typeface="Microsoft JhengHei"/>
              </a:rPr>
              <a:t>職場暴力類型：</a:t>
            </a:r>
            <a:endParaRPr sz="2400">
              <a:latin typeface="Microsoft JhengHei"/>
              <a:cs typeface="Microsoft JhengHei"/>
            </a:endParaRPr>
          </a:p>
          <a:p>
            <a:pPr marL="262255" indent="-249554">
              <a:lnSpc>
                <a:spcPct val="100000"/>
              </a:lnSpc>
              <a:spcBef>
                <a:spcPts val="1380"/>
              </a:spcBef>
              <a:buSzPct val="95454"/>
              <a:buAutoNum type="arabicPeriod" startAt="3"/>
              <a:tabLst>
                <a:tab pos="262255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語言暴力，例如：霸凌、恐嚇、干擾、歧視等。</a:t>
            </a:r>
            <a:endParaRPr sz="2200">
              <a:latin typeface="Microsoft JhengHei"/>
              <a:cs typeface="Microsoft JhengHei"/>
            </a:endParaRPr>
          </a:p>
          <a:p>
            <a:pPr marL="12700" marR="165735" lvl="1" indent="284480">
              <a:lnSpc>
                <a:spcPts val="3960"/>
              </a:lnSpc>
              <a:spcBef>
                <a:spcPts val="350"/>
              </a:spcBef>
              <a:buSzPct val="95454"/>
              <a:buChar char="●"/>
              <a:tabLst>
                <a:tab pos="297180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案例：在他人面前以「名校畢業的，怎麼什麼都不會」的話語輕視或貶抑被霸凌者。</a:t>
            </a:r>
            <a:endParaRPr sz="2200">
              <a:latin typeface="Microsoft JhengHei"/>
              <a:cs typeface="Microsoft JhengHei"/>
            </a:endParaRPr>
          </a:p>
          <a:p>
            <a:pPr marL="297180" lvl="1" indent="-284480">
              <a:lnSpc>
                <a:spcPct val="100000"/>
              </a:lnSpc>
              <a:spcBef>
                <a:spcPts val="969"/>
              </a:spcBef>
              <a:buSzPct val="95454"/>
              <a:buChar char="●"/>
              <a:tabLst>
                <a:tab pos="297180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案例：長官吹毛求疵，在小事上挑剔，把微小的錯誤放大、扭</a:t>
            </a:r>
            <a:endParaRPr sz="2200"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200" b="1" spc="-5" dirty="0">
                <a:latin typeface="Microsoft JhengHei"/>
                <a:cs typeface="Microsoft JhengHei"/>
              </a:rPr>
              <a:t>曲，動輒就請同仁換單位工作。</a:t>
            </a:r>
            <a:endParaRPr sz="2200">
              <a:latin typeface="Microsoft JhengHei"/>
              <a:cs typeface="Microsoft JhengHei"/>
            </a:endParaRPr>
          </a:p>
          <a:p>
            <a:pPr marL="262255" indent="-249554">
              <a:lnSpc>
                <a:spcPct val="100000"/>
              </a:lnSpc>
              <a:spcBef>
                <a:spcPts val="1325"/>
              </a:spcBef>
              <a:buSzPct val="95454"/>
              <a:buAutoNum type="arabicPeriod" startAt="4"/>
              <a:tabLst>
                <a:tab pos="262255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性騷擾，例如：不當的性暗示與行為等。</a:t>
            </a:r>
            <a:endParaRPr sz="2200">
              <a:latin typeface="Microsoft JhengHei"/>
              <a:cs typeface="Microsoft JhengHei"/>
            </a:endParaRPr>
          </a:p>
          <a:p>
            <a:pPr marL="297180" lvl="1" indent="-284480">
              <a:lnSpc>
                <a:spcPct val="100000"/>
              </a:lnSpc>
              <a:spcBef>
                <a:spcPts val="1320"/>
              </a:spcBef>
              <a:buSzPct val="95454"/>
              <a:buChar char="●"/>
              <a:tabLst>
                <a:tab pos="297180" algn="l"/>
              </a:tabLst>
            </a:pPr>
            <a:r>
              <a:rPr sz="2200" b="1" spc="-5" dirty="0">
                <a:latin typeface="Microsoft JhengHei"/>
                <a:cs typeface="Microsoft JhengHei"/>
              </a:rPr>
              <a:t>案例：私下對被霸凌者有不當行為或性暗示，使其心理產生陰</a:t>
            </a:r>
            <a:endParaRPr sz="2200"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200" b="1" spc="-10" dirty="0">
                <a:latin typeface="Microsoft JhengHei"/>
                <a:cs typeface="Microsoft JhengHei"/>
              </a:rPr>
              <a:t>影與恐懼。</a:t>
            </a:r>
            <a:endParaRPr sz="2200">
              <a:latin typeface="Microsoft JhengHei"/>
              <a:cs typeface="Microsoft JhengHei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200" b="1" spc="10" dirty="0">
                <a:solidFill>
                  <a:srgbClr val="FF0000"/>
                </a:solidFill>
                <a:latin typeface="Microsoft JhengHei"/>
                <a:cs typeface="Microsoft JhengHei"/>
              </a:rPr>
              <a:t>上述案例中，有關上對下加害的職場暴力類型係為『 職場霸凌 』</a:t>
            </a:r>
            <a:endParaRPr sz="22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25392" y="459486"/>
            <a:ext cx="2707640" cy="6692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0" dirty="0"/>
              <a:t>反職場霸凌</a:t>
            </a:r>
          </a:p>
        </p:txBody>
      </p:sp>
      <p:sp>
        <p:nvSpPr>
          <p:cNvPr id="5" name="object 5"/>
          <p:cNvSpPr/>
          <p:nvPr/>
        </p:nvSpPr>
        <p:spPr>
          <a:xfrm>
            <a:off x="8880373" y="1290687"/>
            <a:ext cx="873760" cy="2750185"/>
          </a:xfrm>
          <a:custGeom>
            <a:avLst/>
            <a:gdLst/>
            <a:ahLst/>
            <a:cxnLst/>
            <a:rect l="l" t="t" r="r" b="b"/>
            <a:pathLst>
              <a:path w="873759" h="2750185">
                <a:moveTo>
                  <a:pt x="830745" y="0"/>
                </a:moveTo>
                <a:lnTo>
                  <a:pt x="762723" y="43078"/>
                </a:lnTo>
                <a:lnTo>
                  <a:pt x="289941" y="513092"/>
                </a:lnTo>
                <a:lnTo>
                  <a:pt x="246595" y="580758"/>
                </a:lnTo>
                <a:lnTo>
                  <a:pt x="830745" y="0"/>
                </a:lnTo>
                <a:close/>
              </a:path>
              <a:path w="873759" h="2750185">
                <a:moveTo>
                  <a:pt x="873213" y="2440165"/>
                </a:moveTo>
                <a:lnTo>
                  <a:pt x="573417" y="2738158"/>
                </a:lnTo>
                <a:lnTo>
                  <a:pt x="586473" y="2749664"/>
                </a:lnTo>
                <a:lnTo>
                  <a:pt x="873213" y="2464651"/>
                </a:lnTo>
                <a:lnTo>
                  <a:pt x="873213" y="2440165"/>
                </a:lnTo>
                <a:close/>
              </a:path>
              <a:path w="873759" h="2750185">
                <a:moveTo>
                  <a:pt x="873213" y="2300871"/>
                </a:moveTo>
                <a:lnTo>
                  <a:pt x="501408" y="2670454"/>
                </a:lnTo>
                <a:lnTo>
                  <a:pt x="513842" y="2682608"/>
                </a:lnTo>
                <a:lnTo>
                  <a:pt x="873213" y="2325382"/>
                </a:lnTo>
                <a:lnTo>
                  <a:pt x="873213" y="2300871"/>
                </a:lnTo>
                <a:close/>
              </a:path>
              <a:path w="873759" h="2750185">
                <a:moveTo>
                  <a:pt x="873213" y="2161616"/>
                </a:moveTo>
                <a:lnTo>
                  <a:pt x="433527" y="2598648"/>
                </a:lnTo>
                <a:lnTo>
                  <a:pt x="445122" y="2611653"/>
                </a:lnTo>
                <a:lnTo>
                  <a:pt x="873213" y="2186140"/>
                </a:lnTo>
                <a:lnTo>
                  <a:pt x="873213" y="2161616"/>
                </a:lnTo>
                <a:close/>
              </a:path>
              <a:path w="873759" h="2750185">
                <a:moveTo>
                  <a:pt x="873213" y="2022322"/>
                </a:moveTo>
                <a:lnTo>
                  <a:pt x="369557" y="2522969"/>
                </a:lnTo>
                <a:lnTo>
                  <a:pt x="380568" y="2536545"/>
                </a:lnTo>
                <a:lnTo>
                  <a:pt x="873213" y="2046859"/>
                </a:lnTo>
                <a:lnTo>
                  <a:pt x="873213" y="2022322"/>
                </a:lnTo>
                <a:close/>
              </a:path>
              <a:path w="873759" h="2750185">
                <a:moveTo>
                  <a:pt x="873213" y="1883054"/>
                </a:moveTo>
                <a:lnTo>
                  <a:pt x="309791" y="2443086"/>
                </a:lnTo>
                <a:lnTo>
                  <a:pt x="319989" y="2457475"/>
                </a:lnTo>
                <a:lnTo>
                  <a:pt x="873213" y="1907552"/>
                </a:lnTo>
                <a:lnTo>
                  <a:pt x="873213" y="1883054"/>
                </a:lnTo>
                <a:close/>
              </a:path>
              <a:path w="873759" h="2750185">
                <a:moveTo>
                  <a:pt x="873213" y="1743824"/>
                </a:moveTo>
                <a:lnTo>
                  <a:pt x="254203" y="2359101"/>
                </a:lnTo>
                <a:lnTo>
                  <a:pt x="263677" y="2374150"/>
                </a:lnTo>
                <a:lnTo>
                  <a:pt x="873213" y="1768271"/>
                </a:lnTo>
                <a:lnTo>
                  <a:pt x="873213" y="1743824"/>
                </a:lnTo>
                <a:close/>
              </a:path>
              <a:path w="873759" h="2750185">
                <a:moveTo>
                  <a:pt x="873213" y="1604530"/>
                </a:moveTo>
                <a:lnTo>
                  <a:pt x="203022" y="2270709"/>
                </a:lnTo>
                <a:lnTo>
                  <a:pt x="211709" y="2286584"/>
                </a:lnTo>
                <a:lnTo>
                  <a:pt x="873213" y="1629054"/>
                </a:lnTo>
                <a:lnTo>
                  <a:pt x="873213" y="1604530"/>
                </a:lnTo>
                <a:close/>
              </a:path>
              <a:path w="873759" h="2750185">
                <a:moveTo>
                  <a:pt x="873213" y="1465275"/>
                </a:moveTo>
                <a:lnTo>
                  <a:pt x="156451" y="2177732"/>
                </a:lnTo>
                <a:lnTo>
                  <a:pt x="164299" y="2194420"/>
                </a:lnTo>
                <a:lnTo>
                  <a:pt x="873213" y="1489786"/>
                </a:lnTo>
                <a:lnTo>
                  <a:pt x="873213" y="1465275"/>
                </a:lnTo>
                <a:close/>
              </a:path>
              <a:path w="873759" h="2750185">
                <a:moveTo>
                  <a:pt x="873213" y="1325956"/>
                </a:moveTo>
                <a:lnTo>
                  <a:pt x="114795" y="2079853"/>
                </a:lnTo>
                <a:lnTo>
                  <a:pt x="121716" y="2097468"/>
                </a:lnTo>
                <a:lnTo>
                  <a:pt x="873213" y="1350479"/>
                </a:lnTo>
                <a:lnTo>
                  <a:pt x="873213" y="1325956"/>
                </a:lnTo>
                <a:close/>
              </a:path>
              <a:path w="873759" h="2750185">
                <a:moveTo>
                  <a:pt x="873213" y="1186688"/>
                </a:moveTo>
                <a:lnTo>
                  <a:pt x="78435" y="1976716"/>
                </a:lnTo>
                <a:lnTo>
                  <a:pt x="84480" y="1995233"/>
                </a:lnTo>
                <a:lnTo>
                  <a:pt x="873213" y="1211237"/>
                </a:lnTo>
                <a:lnTo>
                  <a:pt x="873213" y="1186688"/>
                </a:lnTo>
                <a:close/>
              </a:path>
              <a:path w="873759" h="2750185">
                <a:moveTo>
                  <a:pt x="873213" y="1047457"/>
                </a:moveTo>
                <a:lnTo>
                  <a:pt x="48018" y="1867700"/>
                </a:lnTo>
                <a:lnTo>
                  <a:pt x="52857" y="1887397"/>
                </a:lnTo>
                <a:lnTo>
                  <a:pt x="873213" y="1071981"/>
                </a:lnTo>
                <a:lnTo>
                  <a:pt x="873213" y="1047457"/>
                </a:lnTo>
                <a:close/>
              </a:path>
              <a:path w="873759" h="2750185">
                <a:moveTo>
                  <a:pt x="873213" y="908215"/>
                </a:moveTo>
                <a:lnTo>
                  <a:pt x="24079" y="1752231"/>
                </a:lnTo>
                <a:lnTo>
                  <a:pt x="27749" y="1773085"/>
                </a:lnTo>
                <a:lnTo>
                  <a:pt x="873213" y="932675"/>
                </a:lnTo>
                <a:lnTo>
                  <a:pt x="873213" y="908215"/>
                </a:lnTo>
                <a:close/>
              </a:path>
              <a:path w="873759" h="2750185">
                <a:moveTo>
                  <a:pt x="873213" y="768921"/>
                </a:moveTo>
                <a:lnTo>
                  <a:pt x="7645" y="1629219"/>
                </a:lnTo>
                <a:lnTo>
                  <a:pt x="9956" y="1651482"/>
                </a:lnTo>
                <a:lnTo>
                  <a:pt x="873213" y="793356"/>
                </a:lnTo>
                <a:lnTo>
                  <a:pt x="873213" y="768921"/>
                </a:lnTo>
                <a:close/>
              </a:path>
              <a:path w="873759" h="2750185">
                <a:moveTo>
                  <a:pt x="873213" y="629666"/>
                </a:moveTo>
                <a:lnTo>
                  <a:pt x="0" y="1497647"/>
                </a:lnTo>
                <a:lnTo>
                  <a:pt x="647" y="1521510"/>
                </a:lnTo>
                <a:lnTo>
                  <a:pt x="873213" y="654202"/>
                </a:lnTo>
                <a:lnTo>
                  <a:pt x="873213" y="629666"/>
                </a:lnTo>
                <a:close/>
              </a:path>
              <a:path w="873759" h="2750185">
                <a:moveTo>
                  <a:pt x="873213" y="490397"/>
                </a:moveTo>
                <a:lnTo>
                  <a:pt x="3124" y="1355242"/>
                </a:lnTo>
                <a:lnTo>
                  <a:pt x="1612" y="1381264"/>
                </a:lnTo>
                <a:lnTo>
                  <a:pt x="873213" y="514870"/>
                </a:lnTo>
                <a:lnTo>
                  <a:pt x="873213" y="490397"/>
                </a:lnTo>
                <a:close/>
              </a:path>
              <a:path w="873759" h="2750185">
                <a:moveTo>
                  <a:pt x="873213" y="351066"/>
                </a:moveTo>
                <a:lnTo>
                  <a:pt x="20091" y="1199108"/>
                </a:lnTo>
                <a:lnTo>
                  <a:pt x="15976" y="1227734"/>
                </a:lnTo>
                <a:lnTo>
                  <a:pt x="873213" y="375627"/>
                </a:lnTo>
                <a:lnTo>
                  <a:pt x="873213" y="351066"/>
                </a:lnTo>
                <a:close/>
              </a:path>
              <a:path w="873759" h="2750185">
                <a:moveTo>
                  <a:pt x="873213" y="211810"/>
                </a:moveTo>
                <a:lnTo>
                  <a:pt x="57492" y="1022718"/>
                </a:lnTo>
                <a:lnTo>
                  <a:pt x="49047" y="1055547"/>
                </a:lnTo>
                <a:lnTo>
                  <a:pt x="873213" y="236308"/>
                </a:lnTo>
                <a:lnTo>
                  <a:pt x="873213" y="211810"/>
                </a:lnTo>
                <a:close/>
              </a:path>
              <a:path w="873759" h="2750185">
                <a:moveTo>
                  <a:pt x="873213" y="72593"/>
                </a:moveTo>
                <a:lnTo>
                  <a:pt x="128968" y="812368"/>
                </a:lnTo>
                <a:lnTo>
                  <a:pt x="112712" y="852995"/>
                </a:lnTo>
                <a:lnTo>
                  <a:pt x="873213" y="97066"/>
                </a:lnTo>
                <a:lnTo>
                  <a:pt x="873213" y="72593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9758" y="3870077"/>
            <a:ext cx="223841" cy="34698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726934"/>
            <a:ext cx="2602991" cy="5882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01191"/>
            <a:ext cx="1233170" cy="3183255"/>
          </a:xfrm>
          <a:custGeom>
            <a:avLst/>
            <a:gdLst/>
            <a:ahLst/>
            <a:cxnLst/>
            <a:rect l="l" t="t" r="r" b="b"/>
            <a:pathLst>
              <a:path w="1233170" h="3183254">
                <a:moveTo>
                  <a:pt x="252095" y="7810"/>
                </a:moveTo>
                <a:lnTo>
                  <a:pt x="235216" y="0"/>
                </a:lnTo>
                <a:lnTo>
                  <a:pt x="0" y="233819"/>
                </a:lnTo>
                <a:lnTo>
                  <a:pt x="0" y="258381"/>
                </a:lnTo>
                <a:lnTo>
                  <a:pt x="252095" y="7810"/>
                </a:lnTo>
                <a:close/>
              </a:path>
              <a:path w="1233170" h="3183254">
                <a:moveTo>
                  <a:pt x="344741" y="54940"/>
                </a:moveTo>
                <a:lnTo>
                  <a:pt x="328739" y="46266"/>
                </a:lnTo>
                <a:lnTo>
                  <a:pt x="0" y="373049"/>
                </a:lnTo>
                <a:lnTo>
                  <a:pt x="0" y="397611"/>
                </a:lnTo>
                <a:lnTo>
                  <a:pt x="344741" y="54940"/>
                </a:lnTo>
                <a:close/>
              </a:path>
              <a:path w="1233170" h="3183254">
                <a:moveTo>
                  <a:pt x="432879" y="106553"/>
                </a:moveTo>
                <a:lnTo>
                  <a:pt x="417753" y="97155"/>
                </a:lnTo>
                <a:lnTo>
                  <a:pt x="0" y="512394"/>
                </a:lnTo>
                <a:lnTo>
                  <a:pt x="0" y="536841"/>
                </a:lnTo>
                <a:lnTo>
                  <a:pt x="432879" y="106553"/>
                </a:lnTo>
                <a:close/>
              </a:path>
              <a:path w="1233170" h="3183254">
                <a:moveTo>
                  <a:pt x="516661" y="162509"/>
                </a:moveTo>
                <a:lnTo>
                  <a:pt x="502259" y="152387"/>
                </a:lnTo>
                <a:lnTo>
                  <a:pt x="0" y="651624"/>
                </a:lnTo>
                <a:lnTo>
                  <a:pt x="0" y="676071"/>
                </a:lnTo>
                <a:lnTo>
                  <a:pt x="516661" y="162509"/>
                </a:lnTo>
                <a:close/>
              </a:path>
              <a:path w="1233170" h="3183254">
                <a:moveTo>
                  <a:pt x="596214" y="222796"/>
                </a:moveTo>
                <a:lnTo>
                  <a:pt x="582549" y="211810"/>
                </a:lnTo>
                <a:lnTo>
                  <a:pt x="0" y="790867"/>
                </a:lnTo>
                <a:lnTo>
                  <a:pt x="0" y="815428"/>
                </a:lnTo>
                <a:lnTo>
                  <a:pt x="596214" y="222796"/>
                </a:lnTo>
                <a:close/>
              </a:path>
              <a:path w="1233170" h="3183254">
                <a:moveTo>
                  <a:pt x="671842" y="286981"/>
                </a:moveTo>
                <a:lnTo>
                  <a:pt x="658761" y="275412"/>
                </a:lnTo>
                <a:lnTo>
                  <a:pt x="0" y="930198"/>
                </a:lnTo>
                <a:lnTo>
                  <a:pt x="0" y="954760"/>
                </a:lnTo>
                <a:lnTo>
                  <a:pt x="671842" y="286981"/>
                </a:lnTo>
                <a:close/>
              </a:path>
              <a:path w="1233170" h="3183254">
                <a:moveTo>
                  <a:pt x="743115" y="355219"/>
                </a:moveTo>
                <a:lnTo>
                  <a:pt x="730897" y="342938"/>
                </a:lnTo>
                <a:lnTo>
                  <a:pt x="0" y="1069441"/>
                </a:lnTo>
                <a:lnTo>
                  <a:pt x="0" y="1093901"/>
                </a:lnTo>
                <a:lnTo>
                  <a:pt x="743115" y="355219"/>
                </a:lnTo>
                <a:close/>
              </a:path>
              <a:path w="1233170" h="3183254">
                <a:moveTo>
                  <a:pt x="810602" y="427507"/>
                </a:moveTo>
                <a:lnTo>
                  <a:pt x="799109" y="414502"/>
                </a:lnTo>
                <a:lnTo>
                  <a:pt x="0" y="1208773"/>
                </a:lnTo>
                <a:lnTo>
                  <a:pt x="0" y="1233233"/>
                </a:lnTo>
                <a:lnTo>
                  <a:pt x="810602" y="427507"/>
                </a:lnTo>
                <a:close/>
              </a:path>
              <a:path w="1233170" h="3183254">
                <a:moveTo>
                  <a:pt x="874014" y="503707"/>
                </a:moveTo>
                <a:lnTo>
                  <a:pt x="863104" y="489966"/>
                </a:lnTo>
                <a:lnTo>
                  <a:pt x="0" y="1347914"/>
                </a:lnTo>
                <a:lnTo>
                  <a:pt x="0" y="1372463"/>
                </a:lnTo>
                <a:lnTo>
                  <a:pt x="874014" y="503707"/>
                </a:lnTo>
                <a:close/>
              </a:path>
              <a:path w="1233170" h="3183254">
                <a:moveTo>
                  <a:pt x="933361" y="584085"/>
                </a:moveTo>
                <a:lnTo>
                  <a:pt x="923175" y="569633"/>
                </a:lnTo>
                <a:lnTo>
                  <a:pt x="0" y="1487246"/>
                </a:lnTo>
                <a:lnTo>
                  <a:pt x="0" y="1511795"/>
                </a:lnTo>
                <a:lnTo>
                  <a:pt x="933361" y="584085"/>
                </a:lnTo>
                <a:close/>
              </a:path>
              <a:path w="1233170" h="3183254">
                <a:moveTo>
                  <a:pt x="959967" y="2482824"/>
                </a:moveTo>
                <a:lnTo>
                  <a:pt x="452081" y="2987662"/>
                </a:lnTo>
                <a:lnTo>
                  <a:pt x="531787" y="2932988"/>
                </a:lnTo>
                <a:lnTo>
                  <a:pt x="904989" y="2562034"/>
                </a:lnTo>
                <a:lnTo>
                  <a:pt x="959967" y="2482824"/>
                </a:lnTo>
                <a:close/>
              </a:path>
              <a:path w="1233170" h="3183254">
                <a:moveTo>
                  <a:pt x="988479" y="668515"/>
                </a:moveTo>
                <a:lnTo>
                  <a:pt x="979030" y="653478"/>
                </a:lnTo>
                <a:lnTo>
                  <a:pt x="0" y="1626590"/>
                </a:lnTo>
                <a:lnTo>
                  <a:pt x="0" y="1651038"/>
                </a:lnTo>
                <a:lnTo>
                  <a:pt x="988479" y="668515"/>
                </a:lnTo>
                <a:close/>
              </a:path>
              <a:path w="1233170" h="3183254">
                <a:moveTo>
                  <a:pt x="1038948" y="757580"/>
                </a:moveTo>
                <a:lnTo>
                  <a:pt x="1030516" y="741527"/>
                </a:lnTo>
                <a:lnTo>
                  <a:pt x="0" y="1765820"/>
                </a:lnTo>
                <a:lnTo>
                  <a:pt x="0" y="1790280"/>
                </a:lnTo>
                <a:lnTo>
                  <a:pt x="1038948" y="757580"/>
                </a:lnTo>
                <a:close/>
              </a:path>
              <a:path w="1233170" h="3183254">
                <a:moveTo>
                  <a:pt x="1085049" y="851115"/>
                </a:moveTo>
                <a:lnTo>
                  <a:pt x="1077201" y="834351"/>
                </a:lnTo>
                <a:lnTo>
                  <a:pt x="0" y="1905063"/>
                </a:lnTo>
                <a:lnTo>
                  <a:pt x="0" y="1929599"/>
                </a:lnTo>
                <a:lnTo>
                  <a:pt x="1085049" y="851115"/>
                </a:lnTo>
                <a:close/>
              </a:path>
              <a:path w="1233170" h="3183254">
                <a:moveTo>
                  <a:pt x="1111961" y="2192439"/>
                </a:moveTo>
                <a:lnTo>
                  <a:pt x="159880" y="3138754"/>
                </a:lnTo>
                <a:lnTo>
                  <a:pt x="202349" y="3121025"/>
                </a:lnTo>
                <a:lnTo>
                  <a:pt x="1094219" y="2234704"/>
                </a:lnTo>
                <a:lnTo>
                  <a:pt x="1111961" y="2192439"/>
                </a:lnTo>
                <a:close/>
              </a:path>
              <a:path w="1233170" h="3183254">
                <a:moveTo>
                  <a:pt x="1125918" y="949718"/>
                </a:moveTo>
                <a:lnTo>
                  <a:pt x="1119238" y="931938"/>
                </a:lnTo>
                <a:lnTo>
                  <a:pt x="0" y="2044369"/>
                </a:lnTo>
                <a:lnTo>
                  <a:pt x="0" y="2068842"/>
                </a:lnTo>
                <a:lnTo>
                  <a:pt x="1125918" y="949718"/>
                </a:lnTo>
                <a:close/>
              </a:path>
              <a:path w="1233170" h="3183254">
                <a:moveTo>
                  <a:pt x="1161554" y="1053528"/>
                </a:moveTo>
                <a:lnTo>
                  <a:pt x="1155738" y="1034732"/>
                </a:lnTo>
                <a:lnTo>
                  <a:pt x="0" y="2183561"/>
                </a:lnTo>
                <a:lnTo>
                  <a:pt x="0" y="2208098"/>
                </a:lnTo>
                <a:lnTo>
                  <a:pt x="1161554" y="1053528"/>
                </a:lnTo>
                <a:close/>
              </a:path>
              <a:path w="1233170" h="3183254">
                <a:moveTo>
                  <a:pt x="1181188" y="1984438"/>
                </a:moveTo>
                <a:lnTo>
                  <a:pt x="0" y="3158388"/>
                </a:lnTo>
                <a:lnTo>
                  <a:pt x="0" y="3182963"/>
                </a:lnTo>
                <a:lnTo>
                  <a:pt x="1172032" y="2018030"/>
                </a:lnTo>
                <a:lnTo>
                  <a:pt x="1181188" y="1984438"/>
                </a:lnTo>
                <a:close/>
              </a:path>
              <a:path w="1233170" h="3183254">
                <a:moveTo>
                  <a:pt x="1191374" y="1163116"/>
                </a:moveTo>
                <a:lnTo>
                  <a:pt x="1186573" y="1143444"/>
                </a:lnTo>
                <a:lnTo>
                  <a:pt x="0" y="2322855"/>
                </a:lnTo>
                <a:lnTo>
                  <a:pt x="0" y="2347328"/>
                </a:lnTo>
                <a:lnTo>
                  <a:pt x="1191374" y="1163116"/>
                </a:lnTo>
                <a:close/>
              </a:path>
              <a:path w="1233170" h="3183254">
                <a:moveTo>
                  <a:pt x="1214348" y="1279639"/>
                </a:moveTo>
                <a:lnTo>
                  <a:pt x="1210868" y="1258531"/>
                </a:lnTo>
                <a:lnTo>
                  <a:pt x="0" y="2462111"/>
                </a:lnTo>
                <a:lnTo>
                  <a:pt x="0" y="2486622"/>
                </a:lnTo>
                <a:lnTo>
                  <a:pt x="1214348" y="1279639"/>
                </a:lnTo>
                <a:close/>
              </a:path>
              <a:path w="1233170" h="3183254">
                <a:moveTo>
                  <a:pt x="1217117" y="1809369"/>
                </a:moveTo>
                <a:lnTo>
                  <a:pt x="0" y="3019234"/>
                </a:lnTo>
                <a:lnTo>
                  <a:pt x="0" y="3043720"/>
                </a:lnTo>
                <a:lnTo>
                  <a:pt x="1212469" y="1838629"/>
                </a:lnTo>
                <a:lnTo>
                  <a:pt x="1217117" y="1809369"/>
                </a:lnTo>
                <a:close/>
              </a:path>
              <a:path w="1233170" h="3183254">
                <a:moveTo>
                  <a:pt x="1229766" y="1403540"/>
                </a:moveTo>
                <a:lnTo>
                  <a:pt x="1227734" y="1380985"/>
                </a:lnTo>
                <a:lnTo>
                  <a:pt x="0" y="2601391"/>
                </a:lnTo>
                <a:lnTo>
                  <a:pt x="0" y="2625953"/>
                </a:lnTo>
                <a:lnTo>
                  <a:pt x="1229766" y="1403540"/>
                </a:lnTo>
                <a:close/>
              </a:path>
              <a:path w="1233170" h="3183254">
                <a:moveTo>
                  <a:pt x="1232903" y="1654441"/>
                </a:moveTo>
                <a:lnTo>
                  <a:pt x="0" y="2879915"/>
                </a:lnTo>
                <a:lnTo>
                  <a:pt x="0" y="2904401"/>
                </a:lnTo>
                <a:lnTo>
                  <a:pt x="1231658" y="1680108"/>
                </a:lnTo>
                <a:lnTo>
                  <a:pt x="1232535" y="1667078"/>
                </a:lnTo>
                <a:lnTo>
                  <a:pt x="1232903" y="1660537"/>
                </a:lnTo>
                <a:lnTo>
                  <a:pt x="1232903" y="1654441"/>
                </a:lnTo>
                <a:close/>
              </a:path>
              <a:path w="1233170" h="3183254">
                <a:moveTo>
                  <a:pt x="1232903" y="1515211"/>
                </a:moveTo>
                <a:lnTo>
                  <a:pt x="0" y="2740634"/>
                </a:lnTo>
                <a:lnTo>
                  <a:pt x="0" y="2765183"/>
                </a:lnTo>
                <a:lnTo>
                  <a:pt x="1232903" y="1539646"/>
                </a:lnTo>
                <a:lnTo>
                  <a:pt x="1232903" y="1515211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88796" y="1416811"/>
            <a:ext cx="7428865" cy="4415790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467359" indent="-454659" algn="just">
              <a:lnSpc>
                <a:spcPct val="100000"/>
              </a:lnSpc>
              <a:spcBef>
                <a:spcPts val="1540"/>
              </a:spcBef>
              <a:buFont typeface="Arial MT"/>
              <a:buChar char="•"/>
              <a:tabLst>
                <a:tab pos="467359" algn="l"/>
              </a:tabLst>
            </a:pPr>
            <a:r>
              <a:rPr sz="2400" b="1" spc="40" dirty="0">
                <a:latin typeface="Microsoft JhengHei"/>
                <a:cs typeface="Microsoft JhengHei"/>
              </a:rPr>
              <a:t>遇到職場霸凌怎麼辦?</a:t>
            </a:r>
            <a:endParaRPr sz="2400">
              <a:latin typeface="Microsoft JhengHei"/>
              <a:cs typeface="Microsoft JhengHei"/>
            </a:endParaRPr>
          </a:p>
          <a:p>
            <a:pPr marL="466725" marR="87630" indent="-454659" algn="just">
              <a:lnSpc>
                <a:spcPct val="150000"/>
              </a:lnSpc>
              <a:buFont typeface="Arial MT"/>
              <a:buChar char="•"/>
              <a:tabLst>
                <a:tab pos="469900" algn="l"/>
              </a:tabLst>
            </a:pPr>
            <a:r>
              <a:rPr sz="2400" b="1" spc="15" dirty="0">
                <a:latin typeface="Microsoft JhengHei"/>
                <a:cs typeface="Microsoft JhengHei"/>
              </a:rPr>
              <a:t>臺中市政府及所屬各機關學校員工職場霸凌防治與	</a:t>
            </a:r>
            <a:r>
              <a:rPr sz="2400" b="1" spc="45" dirty="0">
                <a:latin typeface="Microsoft JhengHei"/>
                <a:cs typeface="Microsoft JhengHei"/>
              </a:rPr>
              <a:t>申訴作業注意事項</a:t>
            </a:r>
            <a:endParaRPr sz="2400">
              <a:latin typeface="Microsoft JhengHei"/>
              <a:cs typeface="Microsoft JhengHei"/>
            </a:endParaRPr>
          </a:p>
          <a:p>
            <a:pPr marL="466725" marR="5080" indent="-454659" algn="just">
              <a:lnSpc>
                <a:spcPct val="150000"/>
              </a:lnSpc>
              <a:buFont typeface="Arial MT"/>
              <a:buChar char="•"/>
              <a:tabLst>
                <a:tab pos="469900" algn="l"/>
              </a:tabLst>
            </a:pPr>
            <a:r>
              <a:rPr sz="2400" b="1" spc="15" dirty="0">
                <a:latin typeface="Microsoft JhengHei"/>
                <a:cs typeface="Microsoft JhengHei"/>
              </a:rPr>
              <a:t>目的：為建構健康友善之工作環境及避免同仁於執	</a:t>
            </a:r>
            <a:r>
              <a:rPr sz="2400" b="1" spc="20" dirty="0">
                <a:latin typeface="Microsoft JhengHei"/>
                <a:cs typeface="Microsoft JhengHei"/>
              </a:rPr>
              <a:t>行職務時遭受身體或精神不法侵害 ，如因權力濫用	</a:t>
            </a:r>
            <a:r>
              <a:rPr sz="2400" b="1" spc="15" dirty="0">
                <a:latin typeface="Microsoft JhengHei"/>
                <a:cs typeface="Microsoft JhengHei"/>
              </a:rPr>
              <a:t>與不公平的處罰造成之冒犯、威脅、冷落、孤立、	侮辱行為或言語霸凌等，各機關學校應提供員工免	</a:t>
            </a:r>
            <a:r>
              <a:rPr sz="2400" b="1" spc="25" dirty="0">
                <a:latin typeface="Microsoft JhengHei"/>
                <a:cs typeface="Microsoft JhengHei"/>
              </a:rPr>
              <a:t>受霸凌侵犯之職場，使其安心投入。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25392" y="459486"/>
            <a:ext cx="2707640" cy="6692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0" dirty="0"/>
              <a:t>反職場霸凌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8880385" y="1290678"/>
            <a:ext cx="873760" cy="2926715"/>
            <a:chOff x="8880385" y="1290678"/>
            <a:chExt cx="873760" cy="2926715"/>
          </a:xfrm>
        </p:grpSpPr>
        <p:sp>
          <p:nvSpPr>
            <p:cNvPr id="6" name="object 6"/>
            <p:cNvSpPr/>
            <p:nvPr/>
          </p:nvSpPr>
          <p:spPr>
            <a:xfrm>
              <a:off x="8880374" y="1290687"/>
              <a:ext cx="873760" cy="2750185"/>
            </a:xfrm>
            <a:custGeom>
              <a:avLst/>
              <a:gdLst/>
              <a:ahLst/>
              <a:cxnLst/>
              <a:rect l="l" t="t" r="r" b="b"/>
              <a:pathLst>
                <a:path w="873759" h="2750185">
                  <a:moveTo>
                    <a:pt x="830745" y="0"/>
                  </a:moveTo>
                  <a:lnTo>
                    <a:pt x="762723" y="43078"/>
                  </a:lnTo>
                  <a:lnTo>
                    <a:pt x="289941" y="513092"/>
                  </a:lnTo>
                  <a:lnTo>
                    <a:pt x="246595" y="580758"/>
                  </a:lnTo>
                  <a:lnTo>
                    <a:pt x="830745" y="0"/>
                  </a:lnTo>
                  <a:close/>
                </a:path>
                <a:path w="873759" h="2750185">
                  <a:moveTo>
                    <a:pt x="873213" y="2440165"/>
                  </a:moveTo>
                  <a:lnTo>
                    <a:pt x="573417" y="2738158"/>
                  </a:lnTo>
                  <a:lnTo>
                    <a:pt x="586473" y="2749664"/>
                  </a:lnTo>
                  <a:lnTo>
                    <a:pt x="873213" y="2464651"/>
                  </a:lnTo>
                  <a:lnTo>
                    <a:pt x="873213" y="2440165"/>
                  </a:lnTo>
                  <a:close/>
                </a:path>
                <a:path w="873759" h="2750185">
                  <a:moveTo>
                    <a:pt x="873213" y="2300871"/>
                  </a:moveTo>
                  <a:lnTo>
                    <a:pt x="501408" y="2670454"/>
                  </a:lnTo>
                  <a:lnTo>
                    <a:pt x="513842" y="2682608"/>
                  </a:lnTo>
                  <a:lnTo>
                    <a:pt x="873213" y="2325382"/>
                  </a:lnTo>
                  <a:lnTo>
                    <a:pt x="873213" y="2300871"/>
                  </a:lnTo>
                  <a:close/>
                </a:path>
                <a:path w="873759" h="2750185">
                  <a:moveTo>
                    <a:pt x="873213" y="2161616"/>
                  </a:moveTo>
                  <a:lnTo>
                    <a:pt x="433527" y="2598648"/>
                  </a:lnTo>
                  <a:lnTo>
                    <a:pt x="445122" y="2611653"/>
                  </a:lnTo>
                  <a:lnTo>
                    <a:pt x="873213" y="2186140"/>
                  </a:lnTo>
                  <a:lnTo>
                    <a:pt x="873213" y="2161616"/>
                  </a:lnTo>
                  <a:close/>
                </a:path>
                <a:path w="873759" h="2750185">
                  <a:moveTo>
                    <a:pt x="873213" y="2022322"/>
                  </a:moveTo>
                  <a:lnTo>
                    <a:pt x="369557" y="2522969"/>
                  </a:lnTo>
                  <a:lnTo>
                    <a:pt x="380568" y="2536545"/>
                  </a:lnTo>
                  <a:lnTo>
                    <a:pt x="873213" y="2046859"/>
                  </a:lnTo>
                  <a:lnTo>
                    <a:pt x="873213" y="2022322"/>
                  </a:lnTo>
                  <a:close/>
                </a:path>
                <a:path w="873759" h="2750185">
                  <a:moveTo>
                    <a:pt x="873213" y="1883054"/>
                  </a:moveTo>
                  <a:lnTo>
                    <a:pt x="309791" y="2443086"/>
                  </a:lnTo>
                  <a:lnTo>
                    <a:pt x="319989" y="2457475"/>
                  </a:lnTo>
                  <a:lnTo>
                    <a:pt x="873213" y="1907552"/>
                  </a:lnTo>
                  <a:lnTo>
                    <a:pt x="873213" y="1883054"/>
                  </a:lnTo>
                  <a:close/>
                </a:path>
                <a:path w="873759" h="2750185">
                  <a:moveTo>
                    <a:pt x="873213" y="1743824"/>
                  </a:moveTo>
                  <a:lnTo>
                    <a:pt x="254203" y="2359101"/>
                  </a:lnTo>
                  <a:lnTo>
                    <a:pt x="263677" y="2374150"/>
                  </a:lnTo>
                  <a:lnTo>
                    <a:pt x="873213" y="1768271"/>
                  </a:lnTo>
                  <a:lnTo>
                    <a:pt x="873213" y="1743824"/>
                  </a:lnTo>
                  <a:close/>
                </a:path>
                <a:path w="873759" h="2750185">
                  <a:moveTo>
                    <a:pt x="873213" y="1604530"/>
                  </a:moveTo>
                  <a:lnTo>
                    <a:pt x="203022" y="2270709"/>
                  </a:lnTo>
                  <a:lnTo>
                    <a:pt x="211709" y="2286584"/>
                  </a:lnTo>
                  <a:lnTo>
                    <a:pt x="873213" y="1629054"/>
                  </a:lnTo>
                  <a:lnTo>
                    <a:pt x="873213" y="1604530"/>
                  </a:lnTo>
                  <a:close/>
                </a:path>
                <a:path w="873759" h="2750185">
                  <a:moveTo>
                    <a:pt x="873213" y="1465275"/>
                  </a:moveTo>
                  <a:lnTo>
                    <a:pt x="156451" y="2177732"/>
                  </a:lnTo>
                  <a:lnTo>
                    <a:pt x="164299" y="2194420"/>
                  </a:lnTo>
                  <a:lnTo>
                    <a:pt x="873213" y="1489786"/>
                  </a:lnTo>
                  <a:lnTo>
                    <a:pt x="873213" y="1465275"/>
                  </a:lnTo>
                  <a:close/>
                </a:path>
                <a:path w="873759" h="2750185">
                  <a:moveTo>
                    <a:pt x="873213" y="1325956"/>
                  </a:moveTo>
                  <a:lnTo>
                    <a:pt x="114795" y="2079853"/>
                  </a:lnTo>
                  <a:lnTo>
                    <a:pt x="121716" y="2097468"/>
                  </a:lnTo>
                  <a:lnTo>
                    <a:pt x="873213" y="1350479"/>
                  </a:lnTo>
                  <a:lnTo>
                    <a:pt x="873213" y="1325956"/>
                  </a:lnTo>
                  <a:close/>
                </a:path>
                <a:path w="873759" h="2750185">
                  <a:moveTo>
                    <a:pt x="873213" y="1186688"/>
                  </a:moveTo>
                  <a:lnTo>
                    <a:pt x="78435" y="1976716"/>
                  </a:lnTo>
                  <a:lnTo>
                    <a:pt x="84480" y="1995233"/>
                  </a:lnTo>
                  <a:lnTo>
                    <a:pt x="873213" y="1211237"/>
                  </a:lnTo>
                  <a:lnTo>
                    <a:pt x="873213" y="1186688"/>
                  </a:lnTo>
                  <a:close/>
                </a:path>
                <a:path w="873759" h="2750185">
                  <a:moveTo>
                    <a:pt x="873213" y="1047457"/>
                  </a:moveTo>
                  <a:lnTo>
                    <a:pt x="48018" y="1867700"/>
                  </a:lnTo>
                  <a:lnTo>
                    <a:pt x="52857" y="1887397"/>
                  </a:lnTo>
                  <a:lnTo>
                    <a:pt x="873213" y="1071981"/>
                  </a:lnTo>
                  <a:lnTo>
                    <a:pt x="873213" y="1047457"/>
                  </a:lnTo>
                  <a:close/>
                </a:path>
                <a:path w="873759" h="2750185">
                  <a:moveTo>
                    <a:pt x="873213" y="908215"/>
                  </a:moveTo>
                  <a:lnTo>
                    <a:pt x="24079" y="1752231"/>
                  </a:lnTo>
                  <a:lnTo>
                    <a:pt x="27749" y="1773085"/>
                  </a:lnTo>
                  <a:lnTo>
                    <a:pt x="873213" y="932675"/>
                  </a:lnTo>
                  <a:lnTo>
                    <a:pt x="873213" y="908215"/>
                  </a:lnTo>
                  <a:close/>
                </a:path>
                <a:path w="873759" h="2750185">
                  <a:moveTo>
                    <a:pt x="873213" y="768921"/>
                  </a:moveTo>
                  <a:lnTo>
                    <a:pt x="7645" y="1629219"/>
                  </a:lnTo>
                  <a:lnTo>
                    <a:pt x="9956" y="1651482"/>
                  </a:lnTo>
                  <a:lnTo>
                    <a:pt x="873213" y="793356"/>
                  </a:lnTo>
                  <a:lnTo>
                    <a:pt x="873213" y="768921"/>
                  </a:lnTo>
                  <a:close/>
                </a:path>
                <a:path w="873759" h="2750185">
                  <a:moveTo>
                    <a:pt x="873213" y="629666"/>
                  </a:moveTo>
                  <a:lnTo>
                    <a:pt x="0" y="1497647"/>
                  </a:lnTo>
                  <a:lnTo>
                    <a:pt x="647" y="1521510"/>
                  </a:lnTo>
                  <a:lnTo>
                    <a:pt x="873213" y="654202"/>
                  </a:lnTo>
                  <a:lnTo>
                    <a:pt x="873213" y="629666"/>
                  </a:lnTo>
                  <a:close/>
                </a:path>
                <a:path w="873759" h="2750185">
                  <a:moveTo>
                    <a:pt x="873213" y="490397"/>
                  </a:moveTo>
                  <a:lnTo>
                    <a:pt x="3124" y="1355242"/>
                  </a:lnTo>
                  <a:lnTo>
                    <a:pt x="1612" y="1381264"/>
                  </a:lnTo>
                  <a:lnTo>
                    <a:pt x="873213" y="514870"/>
                  </a:lnTo>
                  <a:lnTo>
                    <a:pt x="873213" y="490397"/>
                  </a:lnTo>
                  <a:close/>
                </a:path>
                <a:path w="873759" h="2750185">
                  <a:moveTo>
                    <a:pt x="873213" y="351066"/>
                  </a:moveTo>
                  <a:lnTo>
                    <a:pt x="20091" y="1199108"/>
                  </a:lnTo>
                  <a:lnTo>
                    <a:pt x="15976" y="1227734"/>
                  </a:lnTo>
                  <a:lnTo>
                    <a:pt x="873213" y="375627"/>
                  </a:lnTo>
                  <a:lnTo>
                    <a:pt x="873213" y="351066"/>
                  </a:lnTo>
                  <a:close/>
                </a:path>
                <a:path w="873759" h="2750185">
                  <a:moveTo>
                    <a:pt x="873213" y="211810"/>
                  </a:moveTo>
                  <a:lnTo>
                    <a:pt x="57492" y="1022718"/>
                  </a:lnTo>
                  <a:lnTo>
                    <a:pt x="49047" y="1055547"/>
                  </a:lnTo>
                  <a:lnTo>
                    <a:pt x="873213" y="236308"/>
                  </a:lnTo>
                  <a:lnTo>
                    <a:pt x="873213" y="211810"/>
                  </a:lnTo>
                  <a:close/>
                </a:path>
                <a:path w="873759" h="2750185">
                  <a:moveTo>
                    <a:pt x="873213" y="72593"/>
                  </a:moveTo>
                  <a:lnTo>
                    <a:pt x="128968" y="812368"/>
                  </a:lnTo>
                  <a:lnTo>
                    <a:pt x="112712" y="852995"/>
                  </a:lnTo>
                  <a:lnTo>
                    <a:pt x="873213" y="97066"/>
                  </a:lnTo>
                  <a:lnTo>
                    <a:pt x="873213" y="72593"/>
                  </a:lnTo>
                  <a:close/>
                </a:path>
              </a:pathLst>
            </a:custGeom>
            <a:solidFill>
              <a:srgbClr val="5CE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29759" y="3870077"/>
              <a:ext cx="223841" cy="346981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726934"/>
            <a:ext cx="2602991" cy="5882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01191"/>
            <a:ext cx="1233170" cy="3183255"/>
          </a:xfrm>
          <a:custGeom>
            <a:avLst/>
            <a:gdLst/>
            <a:ahLst/>
            <a:cxnLst/>
            <a:rect l="l" t="t" r="r" b="b"/>
            <a:pathLst>
              <a:path w="1233170" h="3183254">
                <a:moveTo>
                  <a:pt x="252095" y="7810"/>
                </a:moveTo>
                <a:lnTo>
                  <a:pt x="235216" y="0"/>
                </a:lnTo>
                <a:lnTo>
                  <a:pt x="0" y="233819"/>
                </a:lnTo>
                <a:lnTo>
                  <a:pt x="0" y="258381"/>
                </a:lnTo>
                <a:lnTo>
                  <a:pt x="252095" y="7810"/>
                </a:lnTo>
                <a:close/>
              </a:path>
              <a:path w="1233170" h="3183254">
                <a:moveTo>
                  <a:pt x="344741" y="54940"/>
                </a:moveTo>
                <a:lnTo>
                  <a:pt x="328739" y="46266"/>
                </a:lnTo>
                <a:lnTo>
                  <a:pt x="0" y="373049"/>
                </a:lnTo>
                <a:lnTo>
                  <a:pt x="0" y="397611"/>
                </a:lnTo>
                <a:lnTo>
                  <a:pt x="344741" y="54940"/>
                </a:lnTo>
                <a:close/>
              </a:path>
              <a:path w="1233170" h="3183254">
                <a:moveTo>
                  <a:pt x="432879" y="106553"/>
                </a:moveTo>
                <a:lnTo>
                  <a:pt x="417753" y="97155"/>
                </a:lnTo>
                <a:lnTo>
                  <a:pt x="0" y="512394"/>
                </a:lnTo>
                <a:lnTo>
                  <a:pt x="0" y="536841"/>
                </a:lnTo>
                <a:lnTo>
                  <a:pt x="432879" y="106553"/>
                </a:lnTo>
                <a:close/>
              </a:path>
              <a:path w="1233170" h="3183254">
                <a:moveTo>
                  <a:pt x="516661" y="162509"/>
                </a:moveTo>
                <a:lnTo>
                  <a:pt x="502259" y="152387"/>
                </a:lnTo>
                <a:lnTo>
                  <a:pt x="0" y="651624"/>
                </a:lnTo>
                <a:lnTo>
                  <a:pt x="0" y="676071"/>
                </a:lnTo>
                <a:lnTo>
                  <a:pt x="516661" y="162509"/>
                </a:lnTo>
                <a:close/>
              </a:path>
              <a:path w="1233170" h="3183254">
                <a:moveTo>
                  <a:pt x="596214" y="222796"/>
                </a:moveTo>
                <a:lnTo>
                  <a:pt x="582549" y="211810"/>
                </a:lnTo>
                <a:lnTo>
                  <a:pt x="0" y="790867"/>
                </a:lnTo>
                <a:lnTo>
                  <a:pt x="0" y="815428"/>
                </a:lnTo>
                <a:lnTo>
                  <a:pt x="596214" y="222796"/>
                </a:lnTo>
                <a:close/>
              </a:path>
              <a:path w="1233170" h="3183254">
                <a:moveTo>
                  <a:pt x="671842" y="286981"/>
                </a:moveTo>
                <a:lnTo>
                  <a:pt x="658761" y="275412"/>
                </a:lnTo>
                <a:lnTo>
                  <a:pt x="0" y="930198"/>
                </a:lnTo>
                <a:lnTo>
                  <a:pt x="0" y="954760"/>
                </a:lnTo>
                <a:lnTo>
                  <a:pt x="671842" y="286981"/>
                </a:lnTo>
                <a:close/>
              </a:path>
              <a:path w="1233170" h="3183254">
                <a:moveTo>
                  <a:pt x="743115" y="355219"/>
                </a:moveTo>
                <a:lnTo>
                  <a:pt x="730897" y="342938"/>
                </a:lnTo>
                <a:lnTo>
                  <a:pt x="0" y="1069441"/>
                </a:lnTo>
                <a:lnTo>
                  <a:pt x="0" y="1093901"/>
                </a:lnTo>
                <a:lnTo>
                  <a:pt x="743115" y="355219"/>
                </a:lnTo>
                <a:close/>
              </a:path>
              <a:path w="1233170" h="3183254">
                <a:moveTo>
                  <a:pt x="810602" y="427507"/>
                </a:moveTo>
                <a:lnTo>
                  <a:pt x="799109" y="414502"/>
                </a:lnTo>
                <a:lnTo>
                  <a:pt x="0" y="1208773"/>
                </a:lnTo>
                <a:lnTo>
                  <a:pt x="0" y="1233233"/>
                </a:lnTo>
                <a:lnTo>
                  <a:pt x="810602" y="427507"/>
                </a:lnTo>
                <a:close/>
              </a:path>
              <a:path w="1233170" h="3183254">
                <a:moveTo>
                  <a:pt x="874014" y="503707"/>
                </a:moveTo>
                <a:lnTo>
                  <a:pt x="863104" y="489966"/>
                </a:lnTo>
                <a:lnTo>
                  <a:pt x="0" y="1347914"/>
                </a:lnTo>
                <a:lnTo>
                  <a:pt x="0" y="1372463"/>
                </a:lnTo>
                <a:lnTo>
                  <a:pt x="874014" y="503707"/>
                </a:lnTo>
                <a:close/>
              </a:path>
              <a:path w="1233170" h="3183254">
                <a:moveTo>
                  <a:pt x="933361" y="584085"/>
                </a:moveTo>
                <a:lnTo>
                  <a:pt x="923175" y="569633"/>
                </a:lnTo>
                <a:lnTo>
                  <a:pt x="0" y="1487246"/>
                </a:lnTo>
                <a:lnTo>
                  <a:pt x="0" y="1511795"/>
                </a:lnTo>
                <a:lnTo>
                  <a:pt x="933361" y="584085"/>
                </a:lnTo>
                <a:close/>
              </a:path>
              <a:path w="1233170" h="3183254">
                <a:moveTo>
                  <a:pt x="959967" y="2482824"/>
                </a:moveTo>
                <a:lnTo>
                  <a:pt x="452081" y="2987662"/>
                </a:lnTo>
                <a:lnTo>
                  <a:pt x="531787" y="2932988"/>
                </a:lnTo>
                <a:lnTo>
                  <a:pt x="904989" y="2562034"/>
                </a:lnTo>
                <a:lnTo>
                  <a:pt x="959967" y="2482824"/>
                </a:lnTo>
                <a:close/>
              </a:path>
              <a:path w="1233170" h="3183254">
                <a:moveTo>
                  <a:pt x="988479" y="668515"/>
                </a:moveTo>
                <a:lnTo>
                  <a:pt x="979030" y="653478"/>
                </a:lnTo>
                <a:lnTo>
                  <a:pt x="0" y="1626590"/>
                </a:lnTo>
                <a:lnTo>
                  <a:pt x="0" y="1651038"/>
                </a:lnTo>
                <a:lnTo>
                  <a:pt x="988479" y="668515"/>
                </a:lnTo>
                <a:close/>
              </a:path>
              <a:path w="1233170" h="3183254">
                <a:moveTo>
                  <a:pt x="1038948" y="757580"/>
                </a:moveTo>
                <a:lnTo>
                  <a:pt x="1030516" y="741527"/>
                </a:lnTo>
                <a:lnTo>
                  <a:pt x="0" y="1765820"/>
                </a:lnTo>
                <a:lnTo>
                  <a:pt x="0" y="1790280"/>
                </a:lnTo>
                <a:lnTo>
                  <a:pt x="1038948" y="757580"/>
                </a:lnTo>
                <a:close/>
              </a:path>
              <a:path w="1233170" h="3183254">
                <a:moveTo>
                  <a:pt x="1085049" y="851115"/>
                </a:moveTo>
                <a:lnTo>
                  <a:pt x="1077201" y="834351"/>
                </a:lnTo>
                <a:lnTo>
                  <a:pt x="0" y="1905063"/>
                </a:lnTo>
                <a:lnTo>
                  <a:pt x="0" y="1929599"/>
                </a:lnTo>
                <a:lnTo>
                  <a:pt x="1085049" y="851115"/>
                </a:lnTo>
                <a:close/>
              </a:path>
              <a:path w="1233170" h="3183254">
                <a:moveTo>
                  <a:pt x="1111961" y="2192439"/>
                </a:moveTo>
                <a:lnTo>
                  <a:pt x="159880" y="3138754"/>
                </a:lnTo>
                <a:lnTo>
                  <a:pt x="202349" y="3121025"/>
                </a:lnTo>
                <a:lnTo>
                  <a:pt x="1094219" y="2234704"/>
                </a:lnTo>
                <a:lnTo>
                  <a:pt x="1111961" y="2192439"/>
                </a:lnTo>
                <a:close/>
              </a:path>
              <a:path w="1233170" h="3183254">
                <a:moveTo>
                  <a:pt x="1125918" y="949718"/>
                </a:moveTo>
                <a:lnTo>
                  <a:pt x="1119238" y="931938"/>
                </a:lnTo>
                <a:lnTo>
                  <a:pt x="0" y="2044369"/>
                </a:lnTo>
                <a:lnTo>
                  <a:pt x="0" y="2068842"/>
                </a:lnTo>
                <a:lnTo>
                  <a:pt x="1125918" y="949718"/>
                </a:lnTo>
                <a:close/>
              </a:path>
              <a:path w="1233170" h="3183254">
                <a:moveTo>
                  <a:pt x="1161554" y="1053528"/>
                </a:moveTo>
                <a:lnTo>
                  <a:pt x="1155738" y="1034732"/>
                </a:lnTo>
                <a:lnTo>
                  <a:pt x="0" y="2183561"/>
                </a:lnTo>
                <a:lnTo>
                  <a:pt x="0" y="2208098"/>
                </a:lnTo>
                <a:lnTo>
                  <a:pt x="1161554" y="1053528"/>
                </a:lnTo>
                <a:close/>
              </a:path>
              <a:path w="1233170" h="3183254">
                <a:moveTo>
                  <a:pt x="1181188" y="1984438"/>
                </a:moveTo>
                <a:lnTo>
                  <a:pt x="0" y="3158388"/>
                </a:lnTo>
                <a:lnTo>
                  <a:pt x="0" y="3182963"/>
                </a:lnTo>
                <a:lnTo>
                  <a:pt x="1172032" y="2018030"/>
                </a:lnTo>
                <a:lnTo>
                  <a:pt x="1181188" y="1984438"/>
                </a:lnTo>
                <a:close/>
              </a:path>
              <a:path w="1233170" h="3183254">
                <a:moveTo>
                  <a:pt x="1191374" y="1163116"/>
                </a:moveTo>
                <a:lnTo>
                  <a:pt x="1186573" y="1143444"/>
                </a:lnTo>
                <a:lnTo>
                  <a:pt x="0" y="2322855"/>
                </a:lnTo>
                <a:lnTo>
                  <a:pt x="0" y="2347328"/>
                </a:lnTo>
                <a:lnTo>
                  <a:pt x="1191374" y="1163116"/>
                </a:lnTo>
                <a:close/>
              </a:path>
              <a:path w="1233170" h="3183254">
                <a:moveTo>
                  <a:pt x="1214348" y="1279639"/>
                </a:moveTo>
                <a:lnTo>
                  <a:pt x="1210868" y="1258531"/>
                </a:lnTo>
                <a:lnTo>
                  <a:pt x="0" y="2462111"/>
                </a:lnTo>
                <a:lnTo>
                  <a:pt x="0" y="2486622"/>
                </a:lnTo>
                <a:lnTo>
                  <a:pt x="1214348" y="1279639"/>
                </a:lnTo>
                <a:close/>
              </a:path>
              <a:path w="1233170" h="3183254">
                <a:moveTo>
                  <a:pt x="1217117" y="1809369"/>
                </a:moveTo>
                <a:lnTo>
                  <a:pt x="0" y="3019234"/>
                </a:lnTo>
                <a:lnTo>
                  <a:pt x="0" y="3043720"/>
                </a:lnTo>
                <a:lnTo>
                  <a:pt x="1212469" y="1838629"/>
                </a:lnTo>
                <a:lnTo>
                  <a:pt x="1217117" y="1809369"/>
                </a:lnTo>
                <a:close/>
              </a:path>
              <a:path w="1233170" h="3183254">
                <a:moveTo>
                  <a:pt x="1229766" y="1403540"/>
                </a:moveTo>
                <a:lnTo>
                  <a:pt x="1227734" y="1380985"/>
                </a:lnTo>
                <a:lnTo>
                  <a:pt x="0" y="2601391"/>
                </a:lnTo>
                <a:lnTo>
                  <a:pt x="0" y="2625953"/>
                </a:lnTo>
                <a:lnTo>
                  <a:pt x="1229766" y="1403540"/>
                </a:lnTo>
                <a:close/>
              </a:path>
              <a:path w="1233170" h="3183254">
                <a:moveTo>
                  <a:pt x="1232903" y="1654441"/>
                </a:moveTo>
                <a:lnTo>
                  <a:pt x="0" y="2879915"/>
                </a:lnTo>
                <a:lnTo>
                  <a:pt x="0" y="2904401"/>
                </a:lnTo>
                <a:lnTo>
                  <a:pt x="1231658" y="1680108"/>
                </a:lnTo>
                <a:lnTo>
                  <a:pt x="1232535" y="1667078"/>
                </a:lnTo>
                <a:lnTo>
                  <a:pt x="1232903" y="1660537"/>
                </a:lnTo>
                <a:lnTo>
                  <a:pt x="1232903" y="1654441"/>
                </a:lnTo>
                <a:close/>
              </a:path>
              <a:path w="1233170" h="3183254">
                <a:moveTo>
                  <a:pt x="1232903" y="1515211"/>
                </a:moveTo>
                <a:lnTo>
                  <a:pt x="0" y="2740634"/>
                </a:lnTo>
                <a:lnTo>
                  <a:pt x="0" y="2765183"/>
                </a:lnTo>
                <a:lnTo>
                  <a:pt x="1232903" y="1539646"/>
                </a:lnTo>
                <a:lnTo>
                  <a:pt x="1232903" y="1515211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88796" y="1599691"/>
            <a:ext cx="20453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69900" algn="l"/>
              </a:tabLst>
            </a:pPr>
            <a:r>
              <a:rPr sz="2400" b="1" spc="50" dirty="0">
                <a:latin typeface="Microsoft JhengHei"/>
                <a:cs typeface="Microsoft JhengHei"/>
              </a:rPr>
              <a:t>申訴程序：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25392" y="459486"/>
            <a:ext cx="2707640" cy="6692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0" dirty="0"/>
              <a:t>反職場霸凌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726934"/>
            <a:ext cx="2602991" cy="588262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458723" y="1290678"/>
            <a:ext cx="9295130" cy="5059680"/>
            <a:chOff x="458723" y="1290678"/>
            <a:chExt cx="9295130" cy="5059680"/>
          </a:xfrm>
        </p:grpSpPr>
        <p:sp>
          <p:nvSpPr>
            <p:cNvPr id="7" name="object 7"/>
            <p:cNvSpPr/>
            <p:nvPr/>
          </p:nvSpPr>
          <p:spPr>
            <a:xfrm>
              <a:off x="8880373" y="1290687"/>
              <a:ext cx="873760" cy="2750185"/>
            </a:xfrm>
            <a:custGeom>
              <a:avLst/>
              <a:gdLst/>
              <a:ahLst/>
              <a:cxnLst/>
              <a:rect l="l" t="t" r="r" b="b"/>
              <a:pathLst>
                <a:path w="873759" h="2750185">
                  <a:moveTo>
                    <a:pt x="830745" y="0"/>
                  </a:moveTo>
                  <a:lnTo>
                    <a:pt x="762723" y="43078"/>
                  </a:lnTo>
                  <a:lnTo>
                    <a:pt x="289941" y="513092"/>
                  </a:lnTo>
                  <a:lnTo>
                    <a:pt x="246595" y="580758"/>
                  </a:lnTo>
                  <a:lnTo>
                    <a:pt x="830745" y="0"/>
                  </a:lnTo>
                  <a:close/>
                </a:path>
                <a:path w="873759" h="2750185">
                  <a:moveTo>
                    <a:pt x="873213" y="2440165"/>
                  </a:moveTo>
                  <a:lnTo>
                    <a:pt x="573417" y="2738158"/>
                  </a:lnTo>
                  <a:lnTo>
                    <a:pt x="586473" y="2749664"/>
                  </a:lnTo>
                  <a:lnTo>
                    <a:pt x="873213" y="2464651"/>
                  </a:lnTo>
                  <a:lnTo>
                    <a:pt x="873213" y="2440165"/>
                  </a:lnTo>
                  <a:close/>
                </a:path>
                <a:path w="873759" h="2750185">
                  <a:moveTo>
                    <a:pt x="873213" y="2300871"/>
                  </a:moveTo>
                  <a:lnTo>
                    <a:pt x="501408" y="2670454"/>
                  </a:lnTo>
                  <a:lnTo>
                    <a:pt x="513842" y="2682608"/>
                  </a:lnTo>
                  <a:lnTo>
                    <a:pt x="873213" y="2325382"/>
                  </a:lnTo>
                  <a:lnTo>
                    <a:pt x="873213" y="2300871"/>
                  </a:lnTo>
                  <a:close/>
                </a:path>
                <a:path w="873759" h="2750185">
                  <a:moveTo>
                    <a:pt x="873213" y="2161616"/>
                  </a:moveTo>
                  <a:lnTo>
                    <a:pt x="433527" y="2598648"/>
                  </a:lnTo>
                  <a:lnTo>
                    <a:pt x="445122" y="2611653"/>
                  </a:lnTo>
                  <a:lnTo>
                    <a:pt x="873213" y="2186140"/>
                  </a:lnTo>
                  <a:lnTo>
                    <a:pt x="873213" y="2161616"/>
                  </a:lnTo>
                  <a:close/>
                </a:path>
                <a:path w="873759" h="2750185">
                  <a:moveTo>
                    <a:pt x="873213" y="2022322"/>
                  </a:moveTo>
                  <a:lnTo>
                    <a:pt x="369557" y="2522969"/>
                  </a:lnTo>
                  <a:lnTo>
                    <a:pt x="380568" y="2536545"/>
                  </a:lnTo>
                  <a:lnTo>
                    <a:pt x="873213" y="2046859"/>
                  </a:lnTo>
                  <a:lnTo>
                    <a:pt x="873213" y="2022322"/>
                  </a:lnTo>
                  <a:close/>
                </a:path>
                <a:path w="873759" h="2750185">
                  <a:moveTo>
                    <a:pt x="873213" y="1883054"/>
                  </a:moveTo>
                  <a:lnTo>
                    <a:pt x="309791" y="2443086"/>
                  </a:lnTo>
                  <a:lnTo>
                    <a:pt x="319989" y="2457475"/>
                  </a:lnTo>
                  <a:lnTo>
                    <a:pt x="873213" y="1907552"/>
                  </a:lnTo>
                  <a:lnTo>
                    <a:pt x="873213" y="1883054"/>
                  </a:lnTo>
                  <a:close/>
                </a:path>
                <a:path w="873759" h="2750185">
                  <a:moveTo>
                    <a:pt x="873213" y="1743824"/>
                  </a:moveTo>
                  <a:lnTo>
                    <a:pt x="254203" y="2359101"/>
                  </a:lnTo>
                  <a:lnTo>
                    <a:pt x="263677" y="2374150"/>
                  </a:lnTo>
                  <a:lnTo>
                    <a:pt x="873213" y="1768271"/>
                  </a:lnTo>
                  <a:lnTo>
                    <a:pt x="873213" y="1743824"/>
                  </a:lnTo>
                  <a:close/>
                </a:path>
                <a:path w="873759" h="2750185">
                  <a:moveTo>
                    <a:pt x="873213" y="1604530"/>
                  </a:moveTo>
                  <a:lnTo>
                    <a:pt x="203022" y="2270709"/>
                  </a:lnTo>
                  <a:lnTo>
                    <a:pt x="211709" y="2286584"/>
                  </a:lnTo>
                  <a:lnTo>
                    <a:pt x="873213" y="1629054"/>
                  </a:lnTo>
                  <a:lnTo>
                    <a:pt x="873213" y="1604530"/>
                  </a:lnTo>
                  <a:close/>
                </a:path>
                <a:path w="873759" h="2750185">
                  <a:moveTo>
                    <a:pt x="873213" y="1465275"/>
                  </a:moveTo>
                  <a:lnTo>
                    <a:pt x="156451" y="2177732"/>
                  </a:lnTo>
                  <a:lnTo>
                    <a:pt x="164299" y="2194420"/>
                  </a:lnTo>
                  <a:lnTo>
                    <a:pt x="873213" y="1489786"/>
                  </a:lnTo>
                  <a:lnTo>
                    <a:pt x="873213" y="1465275"/>
                  </a:lnTo>
                  <a:close/>
                </a:path>
                <a:path w="873759" h="2750185">
                  <a:moveTo>
                    <a:pt x="873213" y="1325956"/>
                  </a:moveTo>
                  <a:lnTo>
                    <a:pt x="114795" y="2079853"/>
                  </a:lnTo>
                  <a:lnTo>
                    <a:pt x="121716" y="2097468"/>
                  </a:lnTo>
                  <a:lnTo>
                    <a:pt x="873213" y="1350479"/>
                  </a:lnTo>
                  <a:lnTo>
                    <a:pt x="873213" y="1325956"/>
                  </a:lnTo>
                  <a:close/>
                </a:path>
                <a:path w="873759" h="2750185">
                  <a:moveTo>
                    <a:pt x="873213" y="1186688"/>
                  </a:moveTo>
                  <a:lnTo>
                    <a:pt x="78435" y="1976716"/>
                  </a:lnTo>
                  <a:lnTo>
                    <a:pt x="84480" y="1995233"/>
                  </a:lnTo>
                  <a:lnTo>
                    <a:pt x="873213" y="1211237"/>
                  </a:lnTo>
                  <a:lnTo>
                    <a:pt x="873213" y="1186688"/>
                  </a:lnTo>
                  <a:close/>
                </a:path>
                <a:path w="873759" h="2750185">
                  <a:moveTo>
                    <a:pt x="873213" y="1047457"/>
                  </a:moveTo>
                  <a:lnTo>
                    <a:pt x="48018" y="1867700"/>
                  </a:lnTo>
                  <a:lnTo>
                    <a:pt x="52857" y="1887397"/>
                  </a:lnTo>
                  <a:lnTo>
                    <a:pt x="873213" y="1071981"/>
                  </a:lnTo>
                  <a:lnTo>
                    <a:pt x="873213" y="1047457"/>
                  </a:lnTo>
                  <a:close/>
                </a:path>
                <a:path w="873759" h="2750185">
                  <a:moveTo>
                    <a:pt x="873213" y="908215"/>
                  </a:moveTo>
                  <a:lnTo>
                    <a:pt x="24079" y="1752231"/>
                  </a:lnTo>
                  <a:lnTo>
                    <a:pt x="27749" y="1773085"/>
                  </a:lnTo>
                  <a:lnTo>
                    <a:pt x="873213" y="932675"/>
                  </a:lnTo>
                  <a:lnTo>
                    <a:pt x="873213" y="908215"/>
                  </a:lnTo>
                  <a:close/>
                </a:path>
                <a:path w="873759" h="2750185">
                  <a:moveTo>
                    <a:pt x="873213" y="768921"/>
                  </a:moveTo>
                  <a:lnTo>
                    <a:pt x="7645" y="1629219"/>
                  </a:lnTo>
                  <a:lnTo>
                    <a:pt x="9956" y="1651482"/>
                  </a:lnTo>
                  <a:lnTo>
                    <a:pt x="873213" y="793356"/>
                  </a:lnTo>
                  <a:lnTo>
                    <a:pt x="873213" y="768921"/>
                  </a:lnTo>
                  <a:close/>
                </a:path>
                <a:path w="873759" h="2750185">
                  <a:moveTo>
                    <a:pt x="873213" y="629666"/>
                  </a:moveTo>
                  <a:lnTo>
                    <a:pt x="0" y="1497647"/>
                  </a:lnTo>
                  <a:lnTo>
                    <a:pt x="647" y="1521510"/>
                  </a:lnTo>
                  <a:lnTo>
                    <a:pt x="873213" y="654202"/>
                  </a:lnTo>
                  <a:lnTo>
                    <a:pt x="873213" y="629666"/>
                  </a:lnTo>
                  <a:close/>
                </a:path>
                <a:path w="873759" h="2750185">
                  <a:moveTo>
                    <a:pt x="873213" y="490397"/>
                  </a:moveTo>
                  <a:lnTo>
                    <a:pt x="3124" y="1355242"/>
                  </a:lnTo>
                  <a:lnTo>
                    <a:pt x="1612" y="1381264"/>
                  </a:lnTo>
                  <a:lnTo>
                    <a:pt x="873213" y="514870"/>
                  </a:lnTo>
                  <a:lnTo>
                    <a:pt x="873213" y="490397"/>
                  </a:lnTo>
                  <a:close/>
                </a:path>
                <a:path w="873759" h="2750185">
                  <a:moveTo>
                    <a:pt x="873213" y="351066"/>
                  </a:moveTo>
                  <a:lnTo>
                    <a:pt x="20091" y="1199108"/>
                  </a:lnTo>
                  <a:lnTo>
                    <a:pt x="15976" y="1227734"/>
                  </a:lnTo>
                  <a:lnTo>
                    <a:pt x="873213" y="375627"/>
                  </a:lnTo>
                  <a:lnTo>
                    <a:pt x="873213" y="351066"/>
                  </a:lnTo>
                  <a:close/>
                </a:path>
                <a:path w="873759" h="2750185">
                  <a:moveTo>
                    <a:pt x="873213" y="211810"/>
                  </a:moveTo>
                  <a:lnTo>
                    <a:pt x="57492" y="1022718"/>
                  </a:lnTo>
                  <a:lnTo>
                    <a:pt x="49047" y="1055547"/>
                  </a:lnTo>
                  <a:lnTo>
                    <a:pt x="873213" y="236308"/>
                  </a:lnTo>
                  <a:lnTo>
                    <a:pt x="873213" y="211810"/>
                  </a:lnTo>
                  <a:close/>
                </a:path>
                <a:path w="873759" h="2750185">
                  <a:moveTo>
                    <a:pt x="873213" y="72593"/>
                  </a:moveTo>
                  <a:lnTo>
                    <a:pt x="128968" y="812368"/>
                  </a:lnTo>
                  <a:lnTo>
                    <a:pt x="112712" y="852995"/>
                  </a:lnTo>
                  <a:lnTo>
                    <a:pt x="873213" y="97066"/>
                  </a:lnTo>
                  <a:lnTo>
                    <a:pt x="873213" y="72593"/>
                  </a:lnTo>
                  <a:close/>
                </a:path>
              </a:pathLst>
            </a:custGeom>
            <a:solidFill>
              <a:srgbClr val="5CE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29758" y="3870077"/>
              <a:ext cx="223841" cy="34698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8723" y="2005583"/>
              <a:ext cx="1223022" cy="4344162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753872" y="3127629"/>
            <a:ext cx="635635" cy="192341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29800"/>
              </a:lnSpc>
              <a:spcBef>
                <a:spcPts val="90"/>
              </a:spcBef>
            </a:pPr>
            <a:r>
              <a:rPr sz="2400" b="1" spc="-25" dirty="0">
                <a:latin typeface="Microsoft JhengHei"/>
                <a:cs typeface="Microsoft JhengHei"/>
              </a:rPr>
              <a:t>發生職場霸凌事件</a:t>
            </a:r>
            <a:endParaRPr sz="2400">
              <a:latin typeface="Microsoft JhengHei"/>
              <a:cs typeface="Microsoft JhengHe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699260" y="2005583"/>
            <a:ext cx="1546225" cy="4344670"/>
            <a:chOff x="1699260" y="2005583"/>
            <a:chExt cx="1546225" cy="4344670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99260" y="3997413"/>
              <a:ext cx="316966" cy="35817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41932" y="4020311"/>
              <a:ext cx="236219" cy="27736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22348" y="2005583"/>
              <a:ext cx="1223022" cy="4344162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2318130" y="3127629"/>
            <a:ext cx="635000" cy="192341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29800"/>
              </a:lnSpc>
              <a:spcBef>
                <a:spcPts val="90"/>
              </a:spcBef>
            </a:pPr>
            <a:r>
              <a:rPr sz="2400" b="1" spc="-25" dirty="0">
                <a:latin typeface="Microsoft JhengHei"/>
                <a:cs typeface="Microsoft JhengHei"/>
              </a:rPr>
              <a:t>向機關提</a:t>
            </a:r>
            <a:r>
              <a:rPr sz="2400" b="1" spc="-30" dirty="0">
                <a:latin typeface="Microsoft JhengHei"/>
                <a:cs typeface="Microsoft JhengHei"/>
              </a:rPr>
              <a:t>出申</a:t>
            </a:r>
            <a:r>
              <a:rPr sz="2400" b="1" spc="-50" dirty="0">
                <a:latin typeface="Microsoft JhengHei"/>
                <a:cs typeface="Microsoft JhengHei"/>
              </a:rPr>
              <a:t>訴</a:t>
            </a:r>
            <a:endParaRPr sz="2400">
              <a:latin typeface="Microsoft JhengHei"/>
              <a:cs typeface="Microsoft JhengHe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262884" y="2005583"/>
            <a:ext cx="1546225" cy="4344670"/>
            <a:chOff x="3262884" y="2005583"/>
            <a:chExt cx="1546225" cy="434467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62884" y="3997413"/>
              <a:ext cx="316966" cy="35817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305556" y="4020311"/>
              <a:ext cx="236220" cy="27736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585972" y="2005583"/>
              <a:ext cx="1223022" cy="4344162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3882009" y="2652649"/>
            <a:ext cx="635000" cy="2872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9700"/>
              </a:lnSpc>
              <a:spcBef>
                <a:spcPts val="100"/>
              </a:spcBef>
            </a:pPr>
            <a:r>
              <a:rPr sz="2400" b="1" spc="-25" dirty="0">
                <a:latin typeface="Microsoft JhengHei"/>
                <a:cs typeface="Microsoft JhengHei"/>
              </a:rPr>
              <a:t>組成申訴處理調查小組調查</a:t>
            </a:r>
            <a:endParaRPr sz="2400">
              <a:latin typeface="Microsoft JhengHei"/>
              <a:cs typeface="Microsoft JhengHe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826508" y="1967483"/>
            <a:ext cx="1599565" cy="4513580"/>
            <a:chOff x="4826508" y="1967483"/>
            <a:chExt cx="1599565" cy="4513580"/>
          </a:xfrm>
        </p:grpSpPr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26508" y="3997413"/>
              <a:ext cx="316966" cy="358178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869180" y="4020311"/>
              <a:ext cx="236220" cy="277368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97780" y="1967483"/>
              <a:ext cx="1328165" cy="4513326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5392928" y="2086895"/>
            <a:ext cx="741680" cy="40049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5405" marR="58419" algn="just">
              <a:lnSpc>
                <a:spcPct val="129700"/>
              </a:lnSpc>
              <a:spcBef>
                <a:spcPts val="90"/>
              </a:spcBef>
            </a:pPr>
            <a:r>
              <a:rPr sz="2400" b="1" spc="-25" dirty="0">
                <a:latin typeface="Microsoft JhengHei"/>
                <a:cs typeface="Microsoft JhengHei"/>
              </a:rPr>
              <a:t>二個</a:t>
            </a:r>
            <a:r>
              <a:rPr sz="2400" b="1" spc="-30" dirty="0">
                <a:latin typeface="Microsoft JhengHei"/>
                <a:cs typeface="Microsoft JhengHei"/>
              </a:rPr>
              <a:t>月內</a:t>
            </a:r>
            <a:r>
              <a:rPr sz="2400" b="1" spc="-25" dirty="0">
                <a:latin typeface="Microsoft JhengHei"/>
                <a:cs typeface="Microsoft JhengHei"/>
              </a:rPr>
              <a:t>完成調查</a:t>
            </a:r>
            <a:endParaRPr sz="2400">
              <a:latin typeface="Microsoft JhengHei"/>
              <a:cs typeface="Microsoft JhengHei"/>
            </a:endParaRPr>
          </a:p>
          <a:p>
            <a:pPr marL="65405" marR="5080" indent="-53340" algn="just">
              <a:lnSpc>
                <a:spcPct val="129800"/>
              </a:lnSpc>
              <a:spcBef>
                <a:spcPts val="1450"/>
              </a:spcBef>
            </a:pPr>
            <a:r>
              <a:rPr sz="2400" b="1" spc="-25" dirty="0">
                <a:latin typeface="Microsoft JhengHei"/>
                <a:cs typeface="Microsoft JhengHei"/>
              </a:rPr>
              <a:t>(得延長四十五</a:t>
            </a:r>
            <a:r>
              <a:rPr sz="2400" b="1" spc="-30" dirty="0">
                <a:latin typeface="Microsoft JhengHei"/>
                <a:cs typeface="Microsoft JhengHei"/>
              </a:rPr>
              <a:t>日)</a:t>
            </a:r>
            <a:endParaRPr sz="2400">
              <a:latin typeface="Microsoft JhengHei"/>
              <a:cs typeface="Microsoft JhengHe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390132" y="2005583"/>
            <a:ext cx="1546225" cy="4344670"/>
            <a:chOff x="6390132" y="2005583"/>
            <a:chExt cx="1546225" cy="4344670"/>
          </a:xfrm>
        </p:grpSpPr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90132" y="3997413"/>
              <a:ext cx="316966" cy="35817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32804" y="4020311"/>
              <a:ext cx="236220" cy="277368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714744" y="2005583"/>
              <a:ext cx="1221498" cy="4344162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7010145" y="2889659"/>
            <a:ext cx="635000" cy="2398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9700"/>
              </a:lnSpc>
              <a:spcBef>
                <a:spcPts val="100"/>
              </a:spcBef>
            </a:pPr>
            <a:r>
              <a:rPr sz="2400" b="1" spc="-30" dirty="0">
                <a:latin typeface="Microsoft JhengHei"/>
                <a:cs typeface="Microsoft JhengHei"/>
              </a:rPr>
              <a:t>調查</a:t>
            </a:r>
            <a:r>
              <a:rPr sz="2400" b="1" spc="-25" dirty="0">
                <a:latin typeface="Microsoft JhengHei"/>
                <a:cs typeface="Microsoft JhengHei"/>
              </a:rPr>
              <a:t>結果函復當事</a:t>
            </a:r>
            <a:r>
              <a:rPr sz="2400" b="1" spc="-50" dirty="0">
                <a:latin typeface="Microsoft JhengHei"/>
                <a:cs typeface="Microsoft JhengHei"/>
              </a:rPr>
              <a:t>人</a:t>
            </a:r>
            <a:endParaRPr sz="2400">
              <a:latin typeface="Microsoft JhengHei"/>
              <a:cs typeface="Microsoft JhengHe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7953756" y="2005583"/>
            <a:ext cx="1698625" cy="4344670"/>
            <a:chOff x="7953756" y="2005583"/>
            <a:chExt cx="1698625" cy="4344670"/>
          </a:xfrm>
        </p:grpSpPr>
        <p:pic>
          <p:nvPicPr>
            <p:cNvPr id="32" name="object 3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953756" y="3997413"/>
              <a:ext cx="318477" cy="358178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996428" y="4020311"/>
              <a:ext cx="237744" cy="277368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125968" y="2005583"/>
              <a:ext cx="1526285" cy="4344162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8421751" y="3127629"/>
            <a:ext cx="941069" cy="192341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indent="-46355" algn="ctr">
              <a:lnSpc>
                <a:spcPct val="129800"/>
              </a:lnSpc>
              <a:spcBef>
                <a:spcPts val="90"/>
              </a:spcBef>
            </a:pPr>
            <a:r>
              <a:rPr sz="2400" b="1" spc="-25" dirty="0">
                <a:latin typeface="Microsoft JhengHei"/>
                <a:cs typeface="Microsoft JhengHei"/>
              </a:rPr>
              <a:t>檢討</a:t>
            </a:r>
            <a:r>
              <a:rPr sz="2400" b="1" spc="600" dirty="0">
                <a:latin typeface="Microsoft JhengHei"/>
                <a:cs typeface="Microsoft JhengHei"/>
              </a:rPr>
              <a:t> </a:t>
            </a:r>
            <a:r>
              <a:rPr sz="2400" b="1" spc="-20" dirty="0">
                <a:latin typeface="Microsoft JhengHei"/>
                <a:cs typeface="Microsoft JhengHei"/>
              </a:rPr>
              <a:t>改善、</a:t>
            </a:r>
            <a:r>
              <a:rPr sz="2400" b="1" spc="-25" dirty="0">
                <a:latin typeface="Microsoft JhengHei"/>
                <a:cs typeface="Microsoft JhengHei"/>
              </a:rPr>
              <a:t>員工協</a:t>
            </a:r>
            <a:r>
              <a:rPr sz="2400" b="1" spc="-50" dirty="0">
                <a:latin typeface="Microsoft JhengHei"/>
                <a:cs typeface="Microsoft JhengHei"/>
              </a:rPr>
              <a:t>助</a:t>
            </a:r>
            <a:endParaRPr sz="2400">
              <a:latin typeface="Microsoft JhengHei"/>
              <a:cs typeface="Microsoft JhengHe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01191"/>
            <a:ext cx="1233170" cy="3183255"/>
          </a:xfrm>
          <a:custGeom>
            <a:avLst/>
            <a:gdLst/>
            <a:ahLst/>
            <a:cxnLst/>
            <a:rect l="l" t="t" r="r" b="b"/>
            <a:pathLst>
              <a:path w="1233170" h="3183254">
                <a:moveTo>
                  <a:pt x="252095" y="7810"/>
                </a:moveTo>
                <a:lnTo>
                  <a:pt x="235216" y="0"/>
                </a:lnTo>
                <a:lnTo>
                  <a:pt x="0" y="233819"/>
                </a:lnTo>
                <a:lnTo>
                  <a:pt x="0" y="258381"/>
                </a:lnTo>
                <a:lnTo>
                  <a:pt x="252095" y="7810"/>
                </a:lnTo>
                <a:close/>
              </a:path>
              <a:path w="1233170" h="3183254">
                <a:moveTo>
                  <a:pt x="344741" y="54940"/>
                </a:moveTo>
                <a:lnTo>
                  <a:pt x="328739" y="46266"/>
                </a:lnTo>
                <a:lnTo>
                  <a:pt x="0" y="373049"/>
                </a:lnTo>
                <a:lnTo>
                  <a:pt x="0" y="397611"/>
                </a:lnTo>
                <a:lnTo>
                  <a:pt x="344741" y="54940"/>
                </a:lnTo>
                <a:close/>
              </a:path>
              <a:path w="1233170" h="3183254">
                <a:moveTo>
                  <a:pt x="432879" y="106553"/>
                </a:moveTo>
                <a:lnTo>
                  <a:pt x="417753" y="97155"/>
                </a:lnTo>
                <a:lnTo>
                  <a:pt x="0" y="512394"/>
                </a:lnTo>
                <a:lnTo>
                  <a:pt x="0" y="536841"/>
                </a:lnTo>
                <a:lnTo>
                  <a:pt x="432879" y="106553"/>
                </a:lnTo>
                <a:close/>
              </a:path>
              <a:path w="1233170" h="3183254">
                <a:moveTo>
                  <a:pt x="516661" y="162509"/>
                </a:moveTo>
                <a:lnTo>
                  <a:pt x="502259" y="152387"/>
                </a:lnTo>
                <a:lnTo>
                  <a:pt x="0" y="651624"/>
                </a:lnTo>
                <a:lnTo>
                  <a:pt x="0" y="676071"/>
                </a:lnTo>
                <a:lnTo>
                  <a:pt x="516661" y="162509"/>
                </a:lnTo>
                <a:close/>
              </a:path>
              <a:path w="1233170" h="3183254">
                <a:moveTo>
                  <a:pt x="596214" y="222796"/>
                </a:moveTo>
                <a:lnTo>
                  <a:pt x="582549" y="211810"/>
                </a:lnTo>
                <a:lnTo>
                  <a:pt x="0" y="790867"/>
                </a:lnTo>
                <a:lnTo>
                  <a:pt x="0" y="815428"/>
                </a:lnTo>
                <a:lnTo>
                  <a:pt x="596214" y="222796"/>
                </a:lnTo>
                <a:close/>
              </a:path>
              <a:path w="1233170" h="3183254">
                <a:moveTo>
                  <a:pt x="671842" y="286981"/>
                </a:moveTo>
                <a:lnTo>
                  <a:pt x="658761" y="275412"/>
                </a:lnTo>
                <a:lnTo>
                  <a:pt x="0" y="930198"/>
                </a:lnTo>
                <a:lnTo>
                  <a:pt x="0" y="954760"/>
                </a:lnTo>
                <a:lnTo>
                  <a:pt x="671842" y="286981"/>
                </a:lnTo>
                <a:close/>
              </a:path>
              <a:path w="1233170" h="3183254">
                <a:moveTo>
                  <a:pt x="743115" y="355219"/>
                </a:moveTo>
                <a:lnTo>
                  <a:pt x="730897" y="342938"/>
                </a:lnTo>
                <a:lnTo>
                  <a:pt x="0" y="1069441"/>
                </a:lnTo>
                <a:lnTo>
                  <a:pt x="0" y="1093901"/>
                </a:lnTo>
                <a:lnTo>
                  <a:pt x="743115" y="355219"/>
                </a:lnTo>
                <a:close/>
              </a:path>
              <a:path w="1233170" h="3183254">
                <a:moveTo>
                  <a:pt x="810602" y="427507"/>
                </a:moveTo>
                <a:lnTo>
                  <a:pt x="799109" y="414502"/>
                </a:lnTo>
                <a:lnTo>
                  <a:pt x="0" y="1208773"/>
                </a:lnTo>
                <a:lnTo>
                  <a:pt x="0" y="1233233"/>
                </a:lnTo>
                <a:lnTo>
                  <a:pt x="810602" y="427507"/>
                </a:lnTo>
                <a:close/>
              </a:path>
              <a:path w="1233170" h="3183254">
                <a:moveTo>
                  <a:pt x="874014" y="503707"/>
                </a:moveTo>
                <a:lnTo>
                  <a:pt x="863104" y="489966"/>
                </a:lnTo>
                <a:lnTo>
                  <a:pt x="0" y="1347914"/>
                </a:lnTo>
                <a:lnTo>
                  <a:pt x="0" y="1372463"/>
                </a:lnTo>
                <a:lnTo>
                  <a:pt x="874014" y="503707"/>
                </a:lnTo>
                <a:close/>
              </a:path>
              <a:path w="1233170" h="3183254">
                <a:moveTo>
                  <a:pt x="933361" y="584085"/>
                </a:moveTo>
                <a:lnTo>
                  <a:pt x="923175" y="569633"/>
                </a:lnTo>
                <a:lnTo>
                  <a:pt x="0" y="1487246"/>
                </a:lnTo>
                <a:lnTo>
                  <a:pt x="0" y="1511795"/>
                </a:lnTo>
                <a:lnTo>
                  <a:pt x="933361" y="584085"/>
                </a:lnTo>
                <a:close/>
              </a:path>
              <a:path w="1233170" h="3183254">
                <a:moveTo>
                  <a:pt x="959967" y="2482824"/>
                </a:moveTo>
                <a:lnTo>
                  <a:pt x="452081" y="2987662"/>
                </a:lnTo>
                <a:lnTo>
                  <a:pt x="531787" y="2932988"/>
                </a:lnTo>
                <a:lnTo>
                  <a:pt x="904989" y="2562034"/>
                </a:lnTo>
                <a:lnTo>
                  <a:pt x="959967" y="2482824"/>
                </a:lnTo>
                <a:close/>
              </a:path>
              <a:path w="1233170" h="3183254">
                <a:moveTo>
                  <a:pt x="988479" y="668515"/>
                </a:moveTo>
                <a:lnTo>
                  <a:pt x="979030" y="653478"/>
                </a:lnTo>
                <a:lnTo>
                  <a:pt x="0" y="1626590"/>
                </a:lnTo>
                <a:lnTo>
                  <a:pt x="0" y="1651038"/>
                </a:lnTo>
                <a:lnTo>
                  <a:pt x="988479" y="668515"/>
                </a:lnTo>
                <a:close/>
              </a:path>
              <a:path w="1233170" h="3183254">
                <a:moveTo>
                  <a:pt x="1038948" y="757580"/>
                </a:moveTo>
                <a:lnTo>
                  <a:pt x="1030516" y="741527"/>
                </a:lnTo>
                <a:lnTo>
                  <a:pt x="0" y="1765820"/>
                </a:lnTo>
                <a:lnTo>
                  <a:pt x="0" y="1790280"/>
                </a:lnTo>
                <a:lnTo>
                  <a:pt x="1038948" y="757580"/>
                </a:lnTo>
                <a:close/>
              </a:path>
              <a:path w="1233170" h="3183254">
                <a:moveTo>
                  <a:pt x="1085049" y="851115"/>
                </a:moveTo>
                <a:lnTo>
                  <a:pt x="1077201" y="834351"/>
                </a:lnTo>
                <a:lnTo>
                  <a:pt x="0" y="1905063"/>
                </a:lnTo>
                <a:lnTo>
                  <a:pt x="0" y="1929599"/>
                </a:lnTo>
                <a:lnTo>
                  <a:pt x="1085049" y="851115"/>
                </a:lnTo>
                <a:close/>
              </a:path>
              <a:path w="1233170" h="3183254">
                <a:moveTo>
                  <a:pt x="1111961" y="2192439"/>
                </a:moveTo>
                <a:lnTo>
                  <a:pt x="159880" y="3138754"/>
                </a:lnTo>
                <a:lnTo>
                  <a:pt x="202349" y="3121025"/>
                </a:lnTo>
                <a:lnTo>
                  <a:pt x="1094219" y="2234704"/>
                </a:lnTo>
                <a:lnTo>
                  <a:pt x="1111961" y="2192439"/>
                </a:lnTo>
                <a:close/>
              </a:path>
              <a:path w="1233170" h="3183254">
                <a:moveTo>
                  <a:pt x="1125918" y="949718"/>
                </a:moveTo>
                <a:lnTo>
                  <a:pt x="1119238" y="931938"/>
                </a:lnTo>
                <a:lnTo>
                  <a:pt x="0" y="2044369"/>
                </a:lnTo>
                <a:lnTo>
                  <a:pt x="0" y="2068842"/>
                </a:lnTo>
                <a:lnTo>
                  <a:pt x="1125918" y="949718"/>
                </a:lnTo>
                <a:close/>
              </a:path>
              <a:path w="1233170" h="3183254">
                <a:moveTo>
                  <a:pt x="1161554" y="1053528"/>
                </a:moveTo>
                <a:lnTo>
                  <a:pt x="1155738" y="1034732"/>
                </a:lnTo>
                <a:lnTo>
                  <a:pt x="0" y="2183561"/>
                </a:lnTo>
                <a:lnTo>
                  <a:pt x="0" y="2208098"/>
                </a:lnTo>
                <a:lnTo>
                  <a:pt x="1161554" y="1053528"/>
                </a:lnTo>
                <a:close/>
              </a:path>
              <a:path w="1233170" h="3183254">
                <a:moveTo>
                  <a:pt x="1181188" y="1984438"/>
                </a:moveTo>
                <a:lnTo>
                  <a:pt x="0" y="3158388"/>
                </a:lnTo>
                <a:lnTo>
                  <a:pt x="0" y="3182963"/>
                </a:lnTo>
                <a:lnTo>
                  <a:pt x="1172032" y="2018030"/>
                </a:lnTo>
                <a:lnTo>
                  <a:pt x="1181188" y="1984438"/>
                </a:lnTo>
                <a:close/>
              </a:path>
              <a:path w="1233170" h="3183254">
                <a:moveTo>
                  <a:pt x="1191374" y="1163116"/>
                </a:moveTo>
                <a:lnTo>
                  <a:pt x="1186573" y="1143444"/>
                </a:lnTo>
                <a:lnTo>
                  <a:pt x="0" y="2322855"/>
                </a:lnTo>
                <a:lnTo>
                  <a:pt x="0" y="2347328"/>
                </a:lnTo>
                <a:lnTo>
                  <a:pt x="1191374" y="1163116"/>
                </a:lnTo>
                <a:close/>
              </a:path>
              <a:path w="1233170" h="3183254">
                <a:moveTo>
                  <a:pt x="1214348" y="1279639"/>
                </a:moveTo>
                <a:lnTo>
                  <a:pt x="1210868" y="1258531"/>
                </a:lnTo>
                <a:lnTo>
                  <a:pt x="0" y="2462111"/>
                </a:lnTo>
                <a:lnTo>
                  <a:pt x="0" y="2486622"/>
                </a:lnTo>
                <a:lnTo>
                  <a:pt x="1214348" y="1279639"/>
                </a:lnTo>
                <a:close/>
              </a:path>
              <a:path w="1233170" h="3183254">
                <a:moveTo>
                  <a:pt x="1217117" y="1809369"/>
                </a:moveTo>
                <a:lnTo>
                  <a:pt x="0" y="3019234"/>
                </a:lnTo>
                <a:lnTo>
                  <a:pt x="0" y="3043720"/>
                </a:lnTo>
                <a:lnTo>
                  <a:pt x="1212469" y="1838629"/>
                </a:lnTo>
                <a:lnTo>
                  <a:pt x="1217117" y="1809369"/>
                </a:lnTo>
                <a:close/>
              </a:path>
              <a:path w="1233170" h="3183254">
                <a:moveTo>
                  <a:pt x="1229766" y="1403540"/>
                </a:moveTo>
                <a:lnTo>
                  <a:pt x="1227734" y="1380985"/>
                </a:lnTo>
                <a:lnTo>
                  <a:pt x="0" y="2601391"/>
                </a:lnTo>
                <a:lnTo>
                  <a:pt x="0" y="2625953"/>
                </a:lnTo>
                <a:lnTo>
                  <a:pt x="1229766" y="1403540"/>
                </a:lnTo>
                <a:close/>
              </a:path>
              <a:path w="1233170" h="3183254">
                <a:moveTo>
                  <a:pt x="1232903" y="1654441"/>
                </a:moveTo>
                <a:lnTo>
                  <a:pt x="0" y="2879915"/>
                </a:lnTo>
                <a:lnTo>
                  <a:pt x="0" y="2904401"/>
                </a:lnTo>
                <a:lnTo>
                  <a:pt x="1231658" y="1680108"/>
                </a:lnTo>
                <a:lnTo>
                  <a:pt x="1232535" y="1667078"/>
                </a:lnTo>
                <a:lnTo>
                  <a:pt x="1232903" y="1660537"/>
                </a:lnTo>
                <a:lnTo>
                  <a:pt x="1232903" y="1654441"/>
                </a:lnTo>
                <a:close/>
              </a:path>
              <a:path w="1233170" h="3183254">
                <a:moveTo>
                  <a:pt x="1232903" y="1515211"/>
                </a:moveTo>
                <a:lnTo>
                  <a:pt x="0" y="2740634"/>
                </a:lnTo>
                <a:lnTo>
                  <a:pt x="0" y="2765183"/>
                </a:lnTo>
                <a:lnTo>
                  <a:pt x="1232903" y="1539646"/>
                </a:lnTo>
                <a:lnTo>
                  <a:pt x="1232903" y="1515211"/>
                </a:lnTo>
                <a:close/>
              </a:path>
            </a:pathLst>
          </a:custGeom>
          <a:solidFill>
            <a:srgbClr val="5CE0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88796" y="1416811"/>
            <a:ext cx="7519034" cy="2220595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467359" indent="-454659" algn="just">
              <a:lnSpc>
                <a:spcPct val="100000"/>
              </a:lnSpc>
              <a:spcBef>
                <a:spcPts val="1540"/>
              </a:spcBef>
              <a:buFont typeface="Arial MT"/>
              <a:buChar char="•"/>
              <a:tabLst>
                <a:tab pos="467359" algn="l"/>
              </a:tabLst>
            </a:pPr>
            <a:r>
              <a:rPr sz="2400" b="1" spc="40" dirty="0">
                <a:latin typeface="Microsoft JhengHei"/>
                <a:cs typeface="Microsoft JhengHei"/>
              </a:rPr>
              <a:t>遇到職場霸凌怎麼辦?</a:t>
            </a:r>
            <a:endParaRPr sz="2400">
              <a:latin typeface="Microsoft JhengHei"/>
              <a:cs typeface="Microsoft JhengHei"/>
            </a:endParaRPr>
          </a:p>
          <a:p>
            <a:pPr marL="12700" marR="5080" algn="just">
              <a:lnSpc>
                <a:spcPct val="150000"/>
              </a:lnSpc>
            </a:pPr>
            <a:r>
              <a:rPr sz="2400" b="1" spc="45" dirty="0">
                <a:latin typeface="Microsoft JhengHei"/>
                <a:cs typeface="Microsoft JhengHei"/>
              </a:rPr>
              <a:t>同仁如有職場霸凌處遇與調適等諮詢需求，請利用員工協助方案免費協談專線0800-</a:t>
            </a:r>
            <a:r>
              <a:rPr sz="2400" b="1" dirty="0">
                <a:latin typeface="Microsoft JhengHei"/>
                <a:cs typeface="Microsoft JhengHei"/>
              </a:rPr>
              <a:t>028-885，由專業人員傾</a:t>
            </a:r>
            <a:r>
              <a:rPr sz="2400" b="1" spc="35" dirty="0">
                <a:latin typeface="Microsoft JhengHei"/>
                <a:cs typeface="Microsoft JhengHei"/>
              </a:rPr>
              <a:t>聽您的遭遇共同對抗職場霸凌 。</a:t>
            </a:r>
            <a:endParaRPr sz="24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25392" y="459486"/>
            <a:ext cx="2707640" cy="6692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0" dirty="0"/>
              <a:t>反職場霸凌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8880385" y="1290678"/>
            <a:ext cx="873760" cy="2926715"/>
            <a:chOff x="8880385" y="1290678"/>
            <a:chExt cx="873760" cy="2926715"/>
          </a:xfrm>
        </p:grpSpPr>
        <p:sp>
          <p:nvSpPr>
            <p:cNvPr id="6" name="object 6"/>
            <p:cNvSpPr/>
            <p:nvPr/>
          </p:nvSpPr>
          <p:spPr>
            <a:xfrm>
              <a:off x="8880374" y="1290687"/>
              <a:ext cx="873760" cy="2750185"/>
            </a:xfrm>
            <a:custGeom>
              <a:avLst/>
              <a:gdLst/>
              <a:ahLst/>
              <a:cxnLst/>
              <a:rect l="l" t="t" r="r" b="b"/>
              <a:pathLst>
                <a:path w="873759" h="2750185">
                  <a:moveTo>
                    <a:pt x="830745" y="0"/>
                  </a:moveTo>
                  <a:lnTo>
                    <a:pt x="762723" y="43078"/>
                  </a:lnTo>
                  <a:lnTo>
                    <a:pt x="289941" y="513092"/>
                  </a:lnTo>
                  <a:lnTo>
                    <a:pt x="246595" y="580758"/>
                  </a:lnTo>
                  <a:lnTo>
                    <a:pt x="830745" y="0"/>
                  </a:lnTo>
                  <a:close/>
                </a:path>
                <a:path w="873759" h="2750185">
                  <a:moveTo>
                    <a:pt x="873213" y="2440165"/>
                  </a:moveTo>
                  <a:lnTo>
                    <a:pt x="573417" y="2738158"/>
                  </a:lnTo>
                  <a:lnTo>
                    <a:pt x="586473" y="2749664"/>
                  </a:lnTo>
                  <a:lnTo>
                    <a:pt x="873213" y="2464651"/>
                  </a:lnTo>
                  <a:lnTo>
                    <a:pt x="873213" y="2440165"/>
                  </a:lnTo>
                  <a:close/>
                </a:path>
                <a:path w="873759" h="2750185">
                  <a:moveTo>
                    <a:pt x="873213" y="2300871"/>
                  </a:moveTo>
                  <a:lnTo>
                    <a:pt x="501408" y="2670454"/>
                  </a:lnTo>
                  <a:lnTo>
                    <a:pt x="513842" y="2682608"/>
                  </a:lnTo>
                  <a:lnTo>
                    <a:pt x="873213" y="2325382"/>
                  </a:lnTo>
                  <a:lnTo>
                    <a:pt x="873213" y="2300871"/>
                  </a:lnTo>
                  <a:close/>
                </a:path>
                <a:path w="873759" h="2750185">
                  <a:moveTo>
                    <a:pt x="873213" y="2161616"/>
                  </a:moveTo>
                  <a:lnTo>
                    <a:pt x="433527" y="2598648"/>
                  </a:lnTo>
                  <a:lnTo>
                    <a:pt x="445122" y="2611653"/>
                  </a:lnTo>
                  <a:lnTo>
                    <a:pt x="873213" y="2186140"/>
                  </a:lnTo>
                  <a:lnTo>
                    <a:pt x="873213" y="2161616"/>
                  </a:lnTo>
                  <a:close/>
                </a:path>
                <a:path w="873759" h="2750185">
                  <a:moveTo>
                    <a:pt x="873213" y="2022322"/>
                  </a:moveTo>
                  <a:lnTo>
                    <a:pt x="369557" y="2522969"/>
                  </a:lnTo>
                  <a:lnTo>
                    <a:pt x="380568" y="2536545"/>
                  </a:lnTo>
                  <a:lnTo>
                    <a:pt x="873213" y="2046859"/>
                  </a:lnTo>
                  <a:lnTo>
                    <a:pt x="873213" y="2022322"/>
                  </a:lnTo>
                  <a:close/>
                </a:path>
                <a:path w="873759" h="2750185">
                  <a:moveTo>
                    <a:pt x="873213" y="1883054"/>
                  </a:moveTo>
                  <a:lnTo>
                    <a:pt x="309791" y="2443086"/>
                  </a:lnTo>
                  <a:lnTo>
                    <a:pt x="319989" y="2457475"/>
                  </a:lnTo>
                  <a:lnTo>
                    <a:pt x="873213" y="1907552"/>
                  </a:lnTo>
                  <a:lnTo>
                    <a:pt x="873213" y="1883054"/>
                  </a:lnTo>
                  <a:close/>
                </a:path>
                <a:path w="873759" h="2750185">
                  <a:moveTo>
                    <a:pt x="873213" y="1743824"/>
                  </a:moveTo>
                  <a:lnTo>
                    <a:pt x="254203" y="2359101"/>
                  </a:lnTo>
                  <a:lnTo>
                    <a:pt x="263677" y="2374150"/>
                  </a:lnTo>
                  <a:lnTo>
                    <a:pt x="873213" y="1768271"/>
                  </a:lnTo>
                  <a:lnTo>
                    <a:pt x="873213" y="1743824"/>
                  </a:lnTo>
                  <a:close/>
                </a:path>
                <a:path w="873759" h="2750185">
                  <a:moveTo>
                    <a:pt x="873213" y="1604530"/>
                  </a:moveTo>
                  <a:lnTo>
                    <a:pt x="203022" y="2270709"/>
                  </a:lnTo>
                  <a:lnTo>
                    <a:pt x="211709" y="2286584"/>
                  </a:lnTo>
                  <a:lnTo>
                    <a:pt x="873213" y="1629054"/>
                  </a:lnTo>
                  <a:lnTo>
                    <a:pt x="873213" y="1604530"/>
                  </a:lnTo>
                  <a:close/>
                </a:path>
                <a:path w="873759" h="2750185">
                  <a:moveTo>
                    <a:pt x="873213" y="1465275"/>
                  </a:moveTo>
                  <a:lnTo>
                    <a:pt x="156451" y="2177732"/>
                  </a:lnTo>
                  <a:lnTo>
                    <a:pt x="164299" y="2194420"/>
                  </a:lnTo>
                  <a:lnTo>
                    <a:pt x="873213" y="1489786"/>
                  </a:lnTo>
                  <a:lnTo>
                    <a:pt x="873213" y="1465275"/>
                  </a:lnTo>
                  <a:close/>
                </a:path>
                <a:path w="873759" h="2750185">
                  <a:moveTo>
                    <a:pt x="873213" y="1325956"/>
                  </a:moveTo>
                  <a:lnTo>
                    <a:pt x="114795" y="2079853"/>
                  </a:lnTo>
                  <a:lnTo>
                    <a:pt x="121716" y="2097468"/>
                  </a:lnTo>
                  <a:lnTo>
                    <a:pt x="873213" y="1350479"/>
                  </a:lnTo>
                  <a:lnTo>
                    <a:pt x="873213" y="1325956"/>
                  </a:lnTo>
                  <a:close/>
                </a:path>
                <a:path w="873759" h="2750185">
                  <a:moveTo>
                    <a:pt x="873213" y="1186688"/>
                  </a:moveTo>
                  <a:lnTo>
                    <a:pt x="78435" y="1976716"/>
                  </a:lnTo>
                  <a:lnTo>
                    <a:pt x="84480" y="1995233"/>
                  </a:lnTo>
                  <a:lnTo>
                    <a:pt x="873213" y="1211237"/>
                  </a:lnTo>
                  <a:lnTo>
                    <a:pt x="873213" y="1186688"/>
                  </a:lnTo>
                  <a:close/>
                </a:path>
                <a:path w="873759" h="2750185">
                  <a:moveTo>
                    <a:pt x="873213" y="1047457"/>
                  </a:moveTo>
                  <a:lnTo>
                    <a:pt x="48018" y="1867700"/>
                  </a:lnTo>
                  <a:lnTo>
                    <a:pt x="52857" y="1887397"/>
                  </a:lnTo>
                  <a:lnTo>
                    <a:pt x="873213" y="1071981"/>
                  </a:lnTo>
                  <a:lnTo>
                    <a:pt x="873213" y="1047457"/>
                  </a:lnTo>
                  <a:close/>
                </a:path>
                <a:path w="873759" h="2750185">
                  <a:moveTo>
                    <a:pt x="873213" y="908215"/>
                  </a:moveTo>
                  <a:lnTo>
                    <a:pt x="24079" y="1752231"/>
                  </a:lnTo>
                  <a:lnTo>
                    <a:pt x="27749" y="1773085"/>
                  </a:lnTo>
                  <a:lnTo>
                    <a:pt x="873213" y="932675"/>
                  </a:lnTo>
                  <a:lnTo>
                    <a:pt x="873213" y="908215"/>
                  </a:lnTo>
                  <a:close/>
                </a:path>
                <a:path w="873759" h="2750185">
                  <a:moveTo>
                    <a:pt x="873213" y="768921"/>
                  </a:moveTo>
                  <a:lnTo>
                    <a:pt x="7645" y="1629219"/>
                  </a:lnTo>
                  <a:lnTo>
                    <a:pt x="9956" y="1651482"/>
                  </a:lnTo>
                  <a:lnTo>
                    <a:pt x="873213" y="793356"/>
                  </a:lnTo>
                  <a:lnTo>
                    <a:pt x="873213" y="768921"/>
                  </a:lnTo>
                  <a:close/>
                </a:path>
                <a:path w="873759" h="2750185">
                  <a:moveTo>
                    <a:pt x="873213" y="629666"/>
                  </a:moveTo>
                  <a:lnTo>
                    <a:pt x="0" y="1497647"/>
                  </a:lnTo>
                  <a:lnTo>
                    <a:pt x="647" y="1521510"/>
                  </a:lnTo>
                  <a:lnTo>
                    <a:pt x="873213" y="654202"/>
                  </a:lnTo>
                  <a:lnTo>
                    <a:pt x="873213" y="629666"/>
                  </a:lnTo>
                  <a:close/>
                </a:path>
                <a:path w="873759" h="2750185">
                  <a:moveTo>
                    <a:pt x="873213" y="490397"/>
                  </a:moveTo>
                  <a:lnTo>
                    <a:pt x="3124" y="1355242"/>
                  </a:lnTo>
                  <a:lnTo>
                    <a:pt x="1612" y="1381264"/>
                  </a:lnTo>
                  <a:lnTo>
                    <a:pt x="873213" y="514870"/>
                  </a:lnTo>
                  <a:lnTo>
                    <a:pt x="873213" y="490397"/>
                  </a:lnTo>
                  <a:close/>
                </a:path>
                <a:path w="873759" h="2750185">
                  <a:moveTo>
                    <a:pt x="873213" y="351066"/>
                  </a:moveTo>
                  <a:lnTo>
                    <a:pt x="20091" y="1199108"/>
                  </a:lnTo>
                  <a:lnTo>
                    <a:pt x="15976" y="1227734"/>
                  </a:lnTo>
                  <a:lnTo>
                    <a:pt x="873213" y="375627"/>
                  </a:lnTo>
                  <a:lnTo>
                    <a:pt x="873213" y="351066"/>
                  </a:lnTo>
                  <a:close/>
                </a:path>
                <a:path w="873759" h="2750185">
                  <a:moveTo>
                    <a:pt x="873213" y="211810"/>
                  </a:moveTo>
                  <a:lnTo>
                    <a:pt x="57492" y="1022718"/>
                  </a:lnTo>
                  <a:lnTo>
                    <a:pt x="49047" y="1055547"/>
                  </a:lnTo>
                  <a:lnTo>
                    <a:pt x="873213" y="236308"/>
                  </a:lnTo>
                  <a:lnTo>
                    <a:pt x="873213" y="211810"/>
                  </a:lnTo>
                  <a:close/>
                </a:path>
                <a:path w="873759" h="2750185">
                  <a:moveTo>
                    <a:pt x="873213" y="72593"/>
                  </a:moveTo>
                  <a:lnTo>
                    <a:pt x="128968" y="812368"/>
                  </a:lnTo>
                  <a:lnTo>
                    <a:pt x="112712" y="852995"/>
                  </a:lnTo>
                  <a:lnTo>
                    <a:pt x="873213" y="97066"/>
                  </a:lnTo>
                  <a:lnTo>
                    <a:pt x="873213" y="72593"/>
                  </a:lnTo>
                  <a:close/>
                </a:path>
              </a:pathLst>
            </a:custGeom>
            <a:solidFill>
              <a:srgbClr val="5CE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29759" y="3870077"/>
              <a:ext cx="223841" cy="346981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726934"/>
            <a:ext cx="2602991" cy="5882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226067"/>
            <a:ext cx="374650" cy="2014220"/>
          </a:xfrm>
          <a:custGeom>
            <a:avLst/>
            <a:gdLst/>
            <a:ahLst/>
            <a:cxnLst/>
            <a:rect l="l" t="t" r="r" b="b"/>
            <a:pathLst>
              <a:path w="374650" h="2014220">
                <a:moveTo>
                  <a:pt x="0" y="0"/>
                </a:moveTo>
                <a:lnTo>
                  <a:pt x="0" y="2013685"/>
                </a:lnTo>
                <a:lnTo>
                  <a:pt x="25015" y="1984122"/>
                </a:lnTo>
                <a:lnTo>
                  <a:pt x="55691" y="1945423"/>
                </a:lnTo>
                <a:lnTo>
                  <a:pt x="85203" y="1905632"/>
                </a:lnTo>
                <a:lnTo>
                  <a:pt x="113519" y="1864767"/>
                </a:lnTo>
                <a:lnTo>
                  <a:pt x="140606" y="1822848"/>
                </a:lnTo>
                <a:lnTo>
                  <a:pt x="166433" y="1779891"/>
                </a:lnTo>
                <a:lnTo>
                  <a:pt x="190856" y="1736121"/>
                </a:lnTo>
                <a:lnTo>
                  <a:pt x="213753" y="1691773"/>
                </a:lnTo>
                <a:lnTo>
                  <a:pt x="235123" y="1646885"/>
                </a:lnTo>
                <a:lnTo>
                  <a:pt x="254967" y="1601494"/>
                </a:lnTo>
                <a:lnTo>
                  <a:pt x="273284" y="1555636"/>
                </a:lnTo>
                <a:lnTo>
                  <a:pt x="290075" y="1509350"/>
                </a:lnTo>
                <a:lnTo>
                  <a:pt x="305340" y="1462673"/>
                </a:lnTo>
                <a:lnTo>
                  <a:pt x="319078" y="1415641"/>
                </a:lnTo>
                <a:lnTo>
                  <a:pt x="331289" y="1368293"/>
                </a:lnTo>
                <a:lnTo>
                  <a:pt x="341975" y="1320665"/>
                </a:lnTo>
                <a:lnTo>
                  <a:pt x="351133" y="1272794"/>
                </a:lnTo>
                <a:lnTo>
                  <a:pt x="358766" y="1224719"/>
                </a:lnTo>
                <a:lnTo>
                  <a:pt x="364871" y="1176476"/>
                </a:lnTo>
                <a:lnTo>
                  <a:pt x="369451" y="1128102"/>
                </a:lnTo>
                <a:lnTo>
                  <a:pt x="372504" y="1079635"/>
                </a:lnTo>
                <a:lnTo>
                  <a:pt x="374030" y="1031113"/>
                </a:lnTo>
                <a:lnTo>
                  <a:pt x="374030" y="982571"/>
                </a:lnTo>
                <a:lnTo>
                  <a:pt x="372504" y="934049"/>
                </a:lnTo>
                <a:lnTo>
                  <a:pt x="369451" y="885582"/>
                </a:lnTo>
                <a:lnTo>
                  <a:pt x="364871" y="837208"/>
                </a:lnTo>
                <a:lnTo>
                  <a:pt x="358766" y="788965"/>
                </a:lnTo>
                <a:lnTo>
                  <a:pt x="351133" y="740890"/>
                </a:lnTo>
                <a:lnTo>
                  <a:pt x="341975" y="693020"/>
                </a:lnTo>
                <a:lnTo>
                  <a:pt x="331289" y="645392"/>
                </a:lnTo>
                <a:lnTo>
                  <a:pt x="319078" y="598043"/>
                </a:lnTo>
                <a:lnTo>
                  <a:pt x="305340" y="551012"/>
                </a:lnTo>
                <a:lnTo>
                  <a:pt x="290075" y="504334"/>
                </a:lnTo>
                <a:lnTo>
                  <a:pt x="273284" y="458048"/>
                </a:lnTo>
                <a:lnTo>
                  <a:pt x="254967" y="412190"/>
                </a:lnTo>
                <a:lnTo>
                  <a:pt x="235123" y="366799"/>
                </a:lnTo>
                <a:lnTo>
                  <a:pt x="213753" y="321911"/>
                </a:lnTo>
                <a:lnTo>
                  <a:pt x="190856" y="277563"/>
                </a:lnTo>
                <a:lnTo>
                  <a:pt x="166433" y="233793"/>
                </a:lnTo>
                <a:lnTo>
                  <a:pt x="140606" y="190837"/>
                </a:lnTo>
                <a:lnTo>
                  <a:pt x="113519" y="148917"/>
                </a:lnTo>
                <a:lnTo>
                  <a:pt x="85203" y="108052"/>
                </a:lnTo>
                <a:lnTo>
                  <a:pt x="55691" y="68261"/>
                </a:lnTo>
                <a:lnTo>
                  <a:pt x="25015" y="29562"/>
                </a:lnTo>
                <a:lnTo>
                  <a:pt x="0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315545" y="465122"/>
            <a:ext cx="438150" cy="2154555"/>
          </a:xfrm>
          <a:custGeom>
            <a:avLst/>
            <a:gdLst/>
            <a:ahLst/>
            <a:cxnLst/>
            <a:rect l="l" t="t" r="r" b="b"/>
            <a:pathLst>
              <a:path w="438150" h="2154555">
                <a:moveTo>
                  <a:pt x="438054" y="0"/>
                </a:moveTo>
                <a:lnTo>
                  <a:pt x="380802" y="61790"/>
                </a:lnTo>
                <a:lnTo>
                  <a:pt x="348992" y="99398"/>
                </a:lnTo>
                <a:lnTo>
                  <a:pt x="318312" y="138116"/>
                </a:lnTo>
                <a:lnTo>
                  <a:pt x="288796" y="177928"/>
                </a:lnTo>
                <a:lnTo>
                  <a:pt x="260475" y="218814"/>
                </a:lnTo>
                <a:lnTo>
                  <a:pt x="233382" y="260756"/>
                </a:lnTo>
                <a:lnTo>
                  <a:pt x="207549" y="303735"/>
                </a:lnTo>
                <a:lnTo>
                  <a:pt x="183131" y="347528"/>
                </a:lnTo>
                <a:lnTo>
                  <a:pt x="160240" y="391899"/>
                </a:lnTo>
                <a:lnTo>
                  <a:pt x="138875" y="436810"/>
                </a:lnTo>
                <a:lnTo>
                  <a:pt x="119035" y="482225"/>
                </a:lnTo>
                <a:lnTo>
                  <a:pt x="100722" y="528105"/>
                </a:lnTo>
                <a:lnTo>
                  <a:pt x="83935" y="574415"/>
                </a:lnTo>
                <a:lnTo>
                  <a:pt x="68674" y="621115"/>
                </a:lnTo>
                <a:lnTo>
                  <a:pt x="54939" y="668170"/>
                </a:lnTo>
                <a:lnTo>
                  <a:pt x="42730" y="715541"/>
                </a:lnTo>
                <a:lnTo>
                  <a:pt x="32048" y="763193"/>
                </a:lnTo>
                <a:lnTo>
                  <a:pt x="22891" y="811086"/>
                </a:lnTo>
                <a:lnTo>
                  <a:pt x="15260" y="859184"/>
                </a:lnTo>
                <a:lnTo>
                  <a:pt x="9156" y="907451"/>
                </a:lnTo>
                <a:lnTo>
                  <a:pt x="4578" y="955847"/>
                </a:lnTo>
                <a:lnTo>
                  <a:pt x="1526" y="1004337"/>
                </a:lnTo>
                <a:lnTo>
                  <a:pt x="0" y="1052883"/>
                </a:lnTo>
                <a:lnTo>
                  <a:pt x="0" y="1101447"/>
                </a:lnTo>
                <a:lnTo>
                  <a:pt x="1526" y="1149993"/>
                </a:lnTo>
                <a:lnTo>
                  <a:pt x="4578" y="1198483"/>
                </a:lnTo>
                <a:lnTo>
                  <a:pt x="9156" y="1246880"/>
                </a:lnTo>
                <a:lnTo>
                  <a:pt x="15260" y="1295146"/>
                </a:lnTo>
                <a:lnTo>
                  <a:pt x="22891" y="1343244"/>
                </a:lnTo>
                <a:lnTo>
                  <a:pt x="32048" y="1391138"/>
                </a:lnTo>
                <a:lnTo>
                  <a:pt x="42730" y="1438789"/>
                </a:lnTo>
                <a:lnTo>
                  <a:pt x="54939" y="1486160"/>
                </a:lnTo>
                <a:lnTo>
                  <a:pt x="68674" y="1533215"/>
                </a:lnTo>
                <a:lnTo>
                  <a:pt x="83935" y="1579916"/>
                </a:lnTo>
                <a:lnTo>
                  <a:pt x="100722" y="1626225"/>
                </a:lnTo>
                <a:lnTo>
                  <a:pt x="119035" y="1672105"/>
                </a:lnTo>
                <a:lnTo>
                  <a:pt x="138875" y="1717520"/>
                </a:lnTo>
                <a:lnTo>
                  <a:pt x="160240" y="1762431"/>
                </a:lnTo>
                <a:lnTo>
                  <a:pt x="183131" y="1806802"/>
                </a:lnTo>
                <a:lnTo>
                  <a:pt x="207549" y="1850595"/>
                </a:lnTo>
                <a:lnTo>
                  <a:pt x="233382" y="1893574"/>
                </a:lnTo>
                <a:lnTo>
                  <a:pt x="260475" y="1935516"/>
                </a:lnTo>
                <a:lnTo>
                  <a:pt x="288796" y="1976402"/>
                </a:lnTo>
                <a:lnTo>
                  <a:pt x="318312" y="2016214"/>
                </a:lnTo>
                <a:lnTo>
                  <a:pt x="348992" y="2054933"/>
                </a:lnTo>
                <a:lnTo>
                  <a:pt x="380802" y="2092540"/>
                </a:lnTo>
                <a:lnTo>
                  <a:pt x="413711" y="2129017"/>
                </a:lnTo>
                <a:lnTo>
                  <a:pt x="438054" y="2154331"/>
                </a:lnTo>
                <a:lnTo>
                  <a:pt x="438054" y="0"/>
                </a:lnTo>
                <a:close/>
              </a:path>
            </a:pathLst>
          </a:custGeom>
          <a:solidFill>
            <a:srgbClr val="0096B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1123549"/>
            <a:ext cx="1233170" cy="3260725"/>
            <a:chOff x="0" y="1123549"/>
            <a:chExt cx="1233170" cy="326072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23549"/>
              <a:ext cx="154505" cy="19666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0" y="1201191"/>
              <a:ext cx="1233170" cy="3183255"/>
            </a:xfrm>
            <a:custGeom>
              <a:avLst/>
              <a:gdLst/>
              <a:ahLst/>
              <a:cxnLst/>
              <a:rect l="l" t="t" r="r" b="b"/>
              <a:pathLst>
                <a:path w="1233170" h="3183254">
                  <a:moveTo>
                    <a:pt x="252095" y="7810"/>
                  </a:moveTo>
                  <a:lnTo>
                    <a:pt x="235216" y="0"/>
                  </a:lnTo>
                  <a:lnTo>
                    <a:pt x="0" y="233819"/>
                  </a:lnTo>
                  <a:lnTo>
                    <a:pt x="0" y="258381"/>
                  </a:lnTo>
                  <a:lnTo>
                    <a:pt x="252095" y="7810"/>
                  </a:lnTo>
                  <a:close/>
                </a:path>
                <a:path w="1233170" h="3183254">
                  <a:moveTo>
                    <a:pt x="344741" y="54940"/>
                  </a:moveTo>
                  <a:lnTo>
                    <a:pt x="328739" y="46266"/>
                  </a:lnTo>
                  <a:lnTo>
                    <a:pt x="0" y="373049"/>
                  </a:lnTo>
                  <a:lnTo>
                    <a:pt x="0" y="397611"/>
                  </a:lnTo>
                  <a:lnTo>
                    <a:pt x="344741" y="54940"/>
                  </a:lnTo>
                  <a:close/>
                </a:path>
                <a:path w="1233170" h="3183254">
                  <a:moveTo>
                    <a:pt x="432879" y="106553"/>
                  </a:moveTo>
                  <a:lnTo>
                    <a:pt x="417753" y="97155"/>
                  </a:lnTo>
                  <a:lnTo>
                    <a:pt x="0" y="512394"/>
                  </a:lnTo>
                  <a:lnTo>
                    <a:pt x="0" y="536841"/>
                  </a:lnTo>
                  <a:lnTo>
                    <a:pt x="432879" y="106553"/>
                  </a:lnTo>
                  <a:close/>
                </a:path>
                <a:path w="1233170" h="3183254">
                  <a:moveTo>
                    <a:pt x="516661" y="162509"/>
                  </a:moveTo>
                  <a:lnTo>
                    <a:pt x="502259" y="152387"/>
                  </a:lnTo>
                  <a:lnTo>
                    <a:pt x="0" y="651624"/>
                  </a:lnTo>
                  <a:lnTo>
                    <a:pt x="0" y="676071"/>
                  </a:lnTo>
                  <a:lnTo>
                    <a:pt x="516661" y="162509"/>
                  </a:lnTo>
                  <a:close/>
                </a:path>
                <a:path w="1233170" h="3183254">
                  <a:moveTo>
                    <a:pt x="596214" y="222796"/>
                  </a:moveTo>
                  <a:lnTo>
                    <a:pt x="582549" y="211810"/>
                  </a:lnTo>
                  <a:lnTo>
                    <a:pt x="0" y="790867"/>
                  </a:lnTo>
                  <a:lnTo>
                    <a:pt x="0" y="815428"/>
                  </a:lnTo>
                  <a:lnTo>
                    <a:pt x="596214" y="222796"/>
                  </a:lnTo>
                  <a:close/>
                </a:path>
                <a:path w="1233170" h="3183254">
                  <a:moveTo>
                    <a:pt x="671842" y="286981"/>
                  </a:moveTo>
                  <a:lnTo>
                    <a:pt x="658761" y="275412"/>
                  </a:lnTo>
                  <a:lnTo>
                    <a:pt x="0" y="930198"/>
                  </a:lnTo>
                  <a:lnTo>
                    <a:pt x="0" y="954760"/>
                  </a:lnTo>
                  <a:lnTo>
                    <a:pt x="671842" y="286981"/>
                  </a:lnTo>
                  <a:close/>
                </a:path>
                <a:path w="1233170" h="3183254">
                  <a:moveTo>
                    <a:pt x="743115" y="355219"/>
                  </a:moveTo>
                  <a:lnTo>
                    <a:pt x="730897" y="342938"/>
                  </a:lnTo>
                  <a:lnTo>
                    <a:pt x="0" y="1069441"/>
                  </a:lnTo>
                  <a:lnTo>
                    <a:pt x="0" y="1093901"/>
                  </a:lnTo>
                  <a:lnTo>
                    <a:pt x="743115" y="355219"/>
                  </a:lnTo>
                  <a:close/>
                </a:path>
                <a:path w="1233170" h="3183254">
                  <a:moveTo>
                    <a:pt x="810602" y="427507"/>
                  </a:moveTo>
                  <a:lnTo>
                    <a:pt x="799109" y="414502"/>
                  </a:lnTo>
                  <a:lnTo>
                    <a:pt x="0" y="1208773"/>
                  </a:lnTo>
                  <a:lnTo>
                    <a:pt x="0" y="1233233"/>
                  </a:lnTo>
                  <a:lnTo>
                    <a:pt x="810602" y="427507"/>
                  </a:lnTo>
                  <a:close/>
                </a:path>
                <a:path w="1233170" h="3183254">
                  <a:moveTo>
                    <a:pt x="874014" y="503707"/>
                  </a:moveTo>
                  <a:lnTo>
                    <a:pt x="863104" y="489966"/>
                  </a:lnTo>
                  <a:lnTo>
                    <a:pt x="0" y="1347914"/>
                  </a:lnTo>
                  <a:lnTo>
                    <a:pt x="0" y="1372463"/>
                  </a:lnTo>
                  <a:lnTo>
                    <a:pt x="874014" y="503707"/>
                  </a:lnTo>
                  <a:close/>
                </a:path>
                <a:path w="1233170" h="3183254">
                  <a:moveTo>
                    <a:pt x="933361" y="584085"/>
                  </a:moveTo>
                  <a:lnTo>
                    <a:pt x="923175" y="569633"/>
                  </a:lnTo>
                  <a:lnTo>
                    <a:pt x="0" y="1487246"/>
                  </a:lnTo>
                  <a:lnTo>
                    <a:pt x="0" y="1511795"/>
                  </a:lnTo>
                  <a:lnTo>
                    <a:pt x="933361" y="584085"/>
                  </a:lnTo>
                  <a:close/>
                </a:path>
                <a:path w="1233170" h="3183254">
                  <a:moveTo>
                    <a:pt x="959967" y="2482824"/>
                  </a:moveTo>
                  <a:lnTo>
                    <a:pt x="452081" y="2987662"/>
                  </a:lnTo>
                  <a:lnTo>
                    <a:pt x="531787" y="2932988"/>
                  </a:lnTo>
                  <a:lnTo>
                    <a:pt x="904989" y="2562034"/>
                  </a:lnTo>
                  <a:lnTo>
                    <a:pt x="959967" y="2482824"/>
                  </a:lnTo>
                  <a:close/>
                </a:path>
                <a:path w="1233170" h="3183254">
                  <a:moveTo>
                    <a:pt x="988479" y="668515"/>
                  </a:moveTo>
                  <a:lnTo>
                    <a:pt x="979030" y="653478"/>
                  </a:lnTo>
                  <a:lnTo>
                    <a:pt x="0" y="1626590"/>
                  </a:lnTo>
                  <a:lnTo>
                    <a:pt x="0" y="1651038"/>
                  </a:lnTo>
                  <a:lnTo>
                    <a:pt x="988479" y="668515"/>
                  </a:lnTo>
                  <a:close/>
                </a:path>
                <a:path w="1233170" h="3183254">
                  <a:moveTo>
                    <a:pt x="1038948" y="757580"/>
                  </a:moveTo>
                  <a:lnTo>
                    <a:pt x="1030516" y="741527"/>
                  </a:lnTo>
                  <a:lnTo>
                    <a:pt x="0" y="1765820"/>
                  </a:lnTo>
                  <a:lnTo>
                    <a:pt x="0" y="1790280"/>
                  </a:lnTo>
                  <a:lnTo>
                    <a:pt x="1038948" y="757580"/>
                  </a:lnTo>
                  <a:close/>
                </a:path>
                <a:path w="1233170" h="3183254">
                  <a:moveTo>
                    <a:pt x="1085049" y="851115"/>
                  </a:moveTo>
                  <a:lnTo>
                    <a:pt x="1077201" y="834351"/>
                  </a:lnTo>
                  <a:lnTo>
                    <a:pt x="0" y="1905063"/>
                  </a:lnTo>
                  <a:lnTo>
                    <a:pt x="0" y="1929599"/>
                  </a:lnTo>
                  <a:lnTo>
                    <a:pt x="1085049" y="851115"/>
                  </a:lnTo>
                  <a:close/>
                </a:path>
                <a:path w="1233170" h="3183254">
                  <a:moveTo>
                    <a:pt x="1111961" y="2192439"/>
                  </a:moveTo>
                  <a:lnTo>
                    <a:pt x="159880" y="3138754"/>
                  </a:lnTo>
                  <a:lnTo>
                    <a:pt x="202349" y="3121025"/>
                  </a:lnTo>
                  <a:lnTo>
                    <a:pt x="1094219" y="2234704"/>
                  </a:lnTo>
                  <a:lnTo>
                    <a:pt x="1111961" y="2192439"/>
                  </a:lnTo>
                  <a:close/>
                </a:path>
                <a:path w="1233170" h="3183254">
                  <a:moveTo>
                    <a:pt x="1125918" y="949718"/>
                  </a:moveTo>
                  <a:lnTo>
                    <a:pt x="1119238" y="931938"/>
                  </a:lnTo>
                  <a:lnTo>
                    <a:pt x="0" y="2044369"/>
                  </a:lnTo>
                  <a:lnTo>
                    <a:pt x="0" y="2068842"/>
                  </a:lnTo>
                  <a:lnTo>
                    <a:pt x="1125918" y="949718"/>
                  </a:lnTo>
                  <a:close/>
                </a:path>
                <a:path w="1233170" h="3183254">
                  <a:moveTo>
                    <a:pt x="1161554" y="1053528"/>
                  </a:moveTo>
                  <a:lnTo>
                    <a:pt x="1155738" y="1034732"/>
                  </a:lnTo>
                  <a:lnTo>
                    <a:pt x="0" y="2183561"/>
                  </a:lnTo>
                  <a:lnTo>
                    <a:pt x="0" y="2208098"/>
                  </a:lnTo>
                  <a:lnTo>
                    <a:pt x="1161554" y="1053528"/>
                  </a:lnTo>
                  <a:close/>
                </a:path>
                <a:path w="1233170" h="3183254">
                  <a:moveTo>
                    <a:pt x="1181188" y="1984438"/>
                  </a:moveTo>
                  <a:lnTo>
                    <a:pt x="0" y="3158388"/>
                  </a:lnTo>
                  <a:lnTo>
                    <a:pt x="0" y="3182963"/>
                  </a:lnTo>
                  <a:lnTo>
                    <a:pt x="1172032" y="2018030"/>
                  </a:lnTo>
                  <a:lnTo>
                    <a:pt x="1181188" y="1984438"/>
                  </a:lnTo>
                  <a:close/>
                </a:path>
                <a:path w="1233170" h="3183254">
                  <a:moveTo>
                    <a:pt x="1191374" y="1163116"/>
                  </a:moveTo>
                  <a:lnTo>
                    <a:pt x="1186573" y="1143444"/>
                  </a:lnTo>
                  <a:lnTo>
                    <a:pt x="0" y="2322855"/>
                  </a:lnTo>
                  <a:lnTo>
                    <a:pt x="0" y="2347328"/>
                  </a:lnTo>
                  <a:lnTo>
                    <a:pt x="1191374" y="1163116"/>
                  </a:lnTo>
                  <a:close/>
                </a:path>
                <a:path w="1233170" h="3183254">
                  <a:moveTo>
                    <a:pt x="1214348" y="1279639"/>
                  </a:moveTo>
                  <a:lnTo>
                    <a:pt x="1210868" y="1258531"/>
                  </a:lnTo>
                  <a:lnTo>
                    <a:pt x="0" y="2462111"/>
                  </a:lnTo>
                  <a:lnTo>
                    <a:pt x="0" y="2486622"/>
                  </a:lnTo>
                  <a:lnTo>
                    <a:pt x="1214348" y="1279639"/>
                  </a:lnTo>
                  <a:close/>
                </a:path>
                <a:path w="1233170" h="3183254">
                  <a:moveTo>
                    <a:pt x="1217117" y="1809369"/>
                  </a:moveTo>
                  <a:lnTo>
                    <a:pt x="0" y="3019234"/>
                  </a:lnTo>
                  <a:lnTo>
                    <a:pt x="0" y="3043720"/>
                  </a:lnTo>
                  <a:lnTo>
                    <a:pt x="1212469" y="1838629"/>
                  </a:lnTo>
                  <a:lnTo>
                    <a:pt x="1217117" y="1809369"/>
                  </a:lnTo>
                  <a:close/>
                </a:path>
                <a:path w="1233170" h="3183254">
                  <a:moveTo>
                    <a:pt x="1229766" y="1403540"/>
                  </a:moveTo>
                  <a:lnTo>
                    <a:pt x="1227734" y="1380985"/>
                  </a:lnTo>
                  <a:lnTo>
                    <a:pt x="0" y="2601391"/>
                  </a:lnTo>
                  <a:lnTo>
                    <a:pt x="0" y="2625953"/>
                  </a:lnTo>
                  <a:lnTo>
                    <a:pt x="1229766" y="1403540"/>
                  </a:lnTo>
                  <a:close/>
                </a:path>
                <a:path w="1233170" h="3183254">
                  <a:moveTo>
                    <a:pt x="1232903" y="1654441"/>
                  </a:moveTo>
                  <a:lnTo>
                    <a:pt x="0" y="2879915"/>
                  </a:lnTo>
                  <a:lnTo>
                    <a:pt x="0" y="2904401"/>
                  </a:lnTo>
                  <a:lnTo>
                    <a:pt x="1231658" y="1680108"/>
                  </a:lnTo>
                  <a:lnTo>
                    <a:pt x="1232535" y="1667078"/>
                  </a:lnTo>
                  <a:lnTo>
                    <a:pt x="1232903" y="1660537"/>
                  </a:lnTo>
                  <a:lnTo>
                    <a:pt x="1232903" y="1654441"/>
                  </a:lnTo>
                  <a:close/>
                </a:path>
                <a:path w="1233170" h="3183254">
                  <a:moveTo>
                    <a:pt x="1232903" y="1515211"/>
                  </a:moveTo>
                  <a:lnTo>
                    <a:pt x="0" y="2740634"/>
                  </a:lnTo>
                  <a:lnTo>
                    <a:pt x="0" y="2765183"/>
                  </a:lnTo>
                  <a:lnTo>
                    <a:pt x="1232903" y="1539646"/>
                  </a:lnTo>
                  <a:lnTo>
                    <a:pt x="1232903" y="1515211"/>
                  </a:lnTo>
                  <a:close/>
                </a:path>
              </a:pathLst>
            </a:custGeom>
            <a:solidFill>
              <a:srgbClr val="5CE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525392" y="459486"/>
            <a:ext cx="2707640" cy="6692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10" dirty="0"/>
              <a:t>反職場霸凌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8880385" y="1290678"/>
            <a:ext cx="873760" cy="2926715"/>
            <a:chOff x="8880385" y="1290678"/>
            <a:chExt cx="873760" cy="2926715"/>
          </a:xfrm>
        </p:grpSpPr>
        <p:sp>
          <p:nvSpPr>
            <p:cNvPr id="9" name="object 9"/>
            <p:cNvSpPr/>
            <p:nvPr/>
          </p:nvSpPr>
          <p:spPr>
            <a:xfrm>
              <a:off x="8880374" y="1290687"/>
              <a:ext cx="873760" cy="2750185"/>
            </a:xfrm>
            <a:custGeom>
              <a:avLst/>
              <a:gdLst/>
              <a:ahLst/>
              <a:cxnLst/>
              <a:rect l="l" t="t" r="r" b="b"/>
              <a:pathLst>
                <a:path w="873759" h="2750185">
                  <a:moveTo>
                    <a:pt x="830745" y="0"/>
                  </a:moveTo>
                  <a:lnTo>
                    <a:pt x="762723" y="43078"/>
                  </a:lnTo>
                  <a:lnTo>
                    <a:pt x="289941" y="513092"/>
                  </a:lnTo>
                  <a:lnTo>
                    <a:pt x="246595" y="580758"/>
                  </a:lnTo>
                  <a:lnTo>
                    <a:pt x="830745" y="0"/>
                  </a:lnTo>
                  <a:close/>
                </a:path>
                <a:path w="873759" h="2750185">
                  <a:moveTo>
                    <a:pt x="873213" y="2440165"/>
                  </a:moveTo>
                  <a:lnTo>
                    <a:pt x="573417" y="2738158"/>
                  </a:lnTo>
                  <a:lnTo>
                    <a:pt x="586473" y="2749664"/>
                  </a:lnTo>
                  <a:lnTo>
                    <a:pt x="873213" y="2464651"/>
                  </a:lnTo>
                  <a:lnTo>
                    <a:pt x="873213" y="2440165"/>
                  </a:lnTo>
                  <a:close/>
                </a:path>
                <a:path w="873759" h="2750185">
                  <a:moveTo>
                    <a:pt x="873213" y="2300871"/>
                  </a:moveTo>
                  <a:lnTo>
                    <a:pt x="501408" y="2670454"/>
                  </a:lnTo>
                  <a:lnTo>
                    <a:pt x="513842" y="2682608"/>
                  </a:lnTo>
                  <a:lnTo>
                    <a:pt x="873213" y="2325382"/>
                  </a:lnTo>
                  <a:lnTo>
                    <a:pt x="873213" y="2300871"/>
                  </a:lnTo>
                  <a:close/>
                </a:path>
                <a:path w="873759" h="2750185">
                  <a:moveTo>
                    <a:pt x="873213" y="2161616"/>
                  </a:moveTo>
                  <a:lnTo>
                    <a:pt x="433527" y="2598648"/>
                  </a:lnTo>
                  <a:lnTo>
                    <a:pt x="445122" y="2611653"/>
                  </a:lnTo>
                  <a:lnTo>
                    <a:pt x="873213" y="2186140"/>
                  </a:lnTo>
                  <a:lnTo>
                    <a:pt x="873213" y="2161616"/>
                  </a:lnTo>
                  <a:close/>
                </a:path>
                <a:path w="873759" h="2750185">
                  <a:moveTo>
                    <a:pt x="873213" y="2022322"/>
                  </a:moveTo>
                  <a:lnTo>
                    <a:pt x="369557" y="2522969"/>
                  </a:lnTo>
                  <a:lnTo>
                    <a:pt x="380568" y="2536545"/>
                  </a:lnTo>
                  <a:lnTo>
                    <a:pt x="873213" y="2046859"/>
                  </a:lnTo>
                  <a:lnTo>
                    <a:pt x="873213" y="2022322"/>
                  </a:lnTo>
                  <a:close/>
                </a:path>
                <a:path w="873759" h="2750185">
                  <a:moveTo>
                    <a:pt x="873213" y="1883054"/>
                  </a:moveTo>
                  <a:lnTo>
                    <a:pt x="309791" y="2443086"/>
                  </a:lnTo>
                  <a:lnTo>
                    <a:pt x="319989" y="2457475"/>
                  </a:lnTo>
                  <a:lnTo>
                    <a:pt x="873213" y="1907552"/>
                  </a:lnTo>
                  <a:lnTo>
                    <a:pt x="873213" y="1883054"/>
                  </a:lnTo>
                  <a:close/>
                </a:path>
                <a:path w="873759" h="2750185">
                  <a:moveTo>
                    <a:pt x="873213" y="1743824"/>
                  </a:moveTo>
                  <a:lnTo>
                    <a:pt x="254203" y="2359101"/>
                  </a:lnTo>
                  <a:lnTo>
                    <a:pt x="263677" y="2374150"/>
                  </a:lnTo>
                  <a:lnTo>
                    <a:pt x="873213" y="1768271"/>
                  </a:lnTo>
                  <a:lnTo>
                    <a:pt x="873213" y="1743824"/>
                  </a:lnTo>
                  <a:close/>
                </a:path>
                <a:path w="873759" h="2750185">
                  <a:moveTo>
                    <a:pt x="873213" y="1604530"/>
                  </a:moveTo>
                  <a:lnTo>
                    <a:pt x="203022" y="2270709"/>
                  </a:lnTo>
                  <a:lnTo>
                    <a:pt x="211709" y="2286584"/>
                  </a:lnTo>
                  <a:lnTo>
                    <a:pt x="873213" y="1629054"/>
                  </a:lnTo>
                  <a:lnTo>
                    <a:pt x="873213" y="1604530"/>
                  </a:lnTo>
                  <a:close/>
                </a:path>
                <a:path w="873759" h="2750185">
                  <a:moveTo>
                    <a:pt x="873213" y="1465275"/>
                  </a:moveTo>
                  <a:lnTo>
                    <a:pt x="156451" y="2177732"/>
                  </a:lnTo>
                  <a:lnTo>
                    <a:pt x="164299" y="2194420"/>
                  </a:lnTo>
                  <a:lnTo>
                    <a:pt x="873213" y="1489786"/>
                  </a:lnTo>
                  <a:lnTo>
                    <a:pt x="873213" y="1465275"/>
                  </a:lnTo>
                  <a:close/>
                </a:path>
                <a:path w="873759" h="2750185">
                  <a:moveTo>
                    <a:pt x="873213" y="1325956"/>
                  </a:moveTo>
                  <a:lnTo>
                    <a:pt x="114795" y="2079853"/>
                  </a:lnTo>
                  <a:lnTo>
                    <a:pt x="121716" y="2097468"/>
                  </a:lnTo>
                  <a:lnTo>
                    <a:pt x="873213" y="1350479"/>
                  </a:lnTo>
                  <a:lnTo>
                    <a:pt x="873213" y="1325956"/>
                  </a:lnTo>
                  <a:close/>
                </a:path>
                <a:path w="873759" h="2750185">
                  <a:moveTo>
                    <a:pt x="873213" y="1186688"/>
                  </a:moveTo>
                  <a:lnTo>
                    <a:pt x="78435" y="1976716"/>
                  </a:lnTo>
                  <a:lnTo>
                    <a:pt x="84480" y="1995233"/>
                  </a:lnTo>
                  <a:lnTo>
                    <a:pt x="873213" y="1211237"/>
                  </a:lnTo>
                  <a:lnTo>
                    <a:pt x="873213" y="1186688"/>
                  </a:lnTo>
                  <a:close/>
                </a:path>
                <a:path w="873759" h="2750185">
                  <a:moveTo>
                    <a:pt x="873213" y="1047457"/>
                  </a:moveTo>
                  <a:lnTo>
                    <a:pt x="48018" y="1867700"/>
                  </a:lnTo>
                  <a:lnTo>
                    <a:pt x="52857" y="1887397"/>
                  </a:lnTo>
                  <a:lnTo>
                    <a:pt x="873213" y="1071981"/>
                  </a:lnTo>
                  <a:lnTo>
                    <a:pt x="873213" y="1047457"/>
                  </a:lnTo>
                  <a:close/>
                </a:path>
                <a:path w="873759" h="2750185">
                  <a:moveTo>
                    <a:pt x="873213" y="908215"/>
                  </a:moveTo>
                  <a:lnTo>
                    <a:pt x="24079" y="1752231"/>
                  </a:lnTo>
                  <a:lnTo>
                    <a:pt x="27749" y="1773085"/>
                  </a:lnTo>
                  <a:lnTo>
                    <a:pt x="873213" y="932675"/>
                  </a:lnTo>
                  <a:lnTo>
                    <a:pt x="873213" y="908215"/>
                  </a:lnTo>
                  <a:close/>
                </a:path>
                <a:path w="873759" h="2750185">
                  <a:moveTo>
                    <a:pt x="873213" y="768921"/>
                  </a:moveTo>
                  <a:lnTo>
                    <a:pt x="7645" y="1629219"/>
                  </a:lnTo>
                  <a:lnTo>
                    <a:pt x="9956" y="1651482"/>
                  </a:lnTo>
                  <a:lnTo>
                    <a:pt x="873213" y="793356"/>
                  </a:lnTo>
                  <a:lnTo>
                    <a:pt x="873213" y="768921"/>
                  </a:lnTo>
                  <a:close/>
                </a:path>
                <a:path w="873759" h="2750185">
                  <a:moveTo>
                    <a:pt x="873213" y="629666"/>
                  </a:moveTo>
                  <a:lnTo>
                    <a:pt x="0" y="1497647"/>
                  </a:lnTo>
                  <a:lnTo>
                    <a:pt x="647" y="1521510"/>
                  </a:lnTo>
                  <a:lnTo>
                    <a:pt x="873213" y="654202"/>
                  </a:lnTo>
                  <a:lnTo>
                    <a:pt x="873213" y="629666"/>
                  </a:lnTo>
                  <a:close/>
                </a:path>
                <a:path w="873759" h="2750185">
                  <a:moveTo>
                    <a:pt x="873213" y="490397"/>
                  </a:moveTo>
                  <a:lnTo>
                    <a:pt x="3124" y="1355242"/>
                  </a:lnTo>
                  <a:lnTo>
                    <a:pt x="1612" y="1381264"/>
                  </a:lnTo>
                  <a:lnTo>
                    <a:pt x="873213" y="514870"/>
                  </a:lnTo>
                  <a:lnTo>
                    <a:pt x="873213" y="490397"/>
                  </a:lnTo>
                  <a:close/>
                </a:path>
                <a:path w="873759" h="2750185">
                  <a:moveTo>
                    <a:pt x="873213" y="351066"/>
                  </a:moveTo>
                  <a:lnTo>
                    <a:pt x="20091" y="1199108"/>
                  </a:lnTo>
                  <a:lnTo>
                    <a:pt x="15976" y="1227734"/>
                  </a:lnTo>
                  <a:lnTo>
                    <a:pt x="873213" y="375627"/>
                  </a:lnTo>
                  <a:lnTo>
                    <a:pt x="873213" y="351066"/>
                  </a:lnTo>
                  <a:close/>
                </a:path>
                <a:path w="873759" h="2750185">
                  <a:moveTo>
                    <a:pt x="873213" y="211810"/>
                  </a:moveTo>
                  <a:lnTo>
                    <a:pt x="57492" y="1022718"/>
                  </a:lnTo>
                  <a:lnTo>
                    <a:pt x="49047" y="1055547"/>
                  </a:lnTo>
                  <a:lnTo>
                    <a:pt x="873213" y="236308"/>
                  </a:lnTo>
                  <a:lnTo>
                    <a:pt x="873213" y="211810"/>
                  </a:lnTo>
                  <a:close/>
                </a:path>
                <a:path w="873759" h="2750185">
                  <a:moveTo>
                    <a:pt x="873213" y="72593"/>
                  </a:moveTo>
                  <a:lnTo>
                    <a:pt x="128968" y="812368"/>
                  </a:lnTo>
                  <a:lnTo>
                    <a:pt x="112712" y="852995"/>
                  </a:lnTo>
                  <a:lnTo>
                    <a:pt x="873213" y="97066"/>
                  </a:lnTo>
                  <a:lnTo>
                    <a:pt x="873213" y="72593"/>
                  </a:lnTo>
                  <a:close/>
                </a:path>
              </a:pathLst>
            </a:custGeom>
            <a:solidFill>
              <a:srgbClr val="5CE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29759" y="3870077"/>
              <a:ext cx="223841" cy="346981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6726934"/>
            <a:ext cx="2602991" cy="58826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24555" y="1149096"/>
            <a:ext cx="4192524" cy="594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176</Words>
  <Application>Microsoft Office PowerPoint</Application>
  <PresentationFormat>自訂</PresentationFormat>
  <Paragraphs>40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Arial MT</vt:lpstr>
      <vt:lpstr>微軟正黑體</vt:lpstr>
      <vt:lpstr>微軟正黑體</vt:lpstr>
      <vt:lpstr>Calibri</vt:lpstr>
      <vt:lpstr>Office Theme</vt:lpstr>
      <vt:lpstr>反職場霸凌宣導 教育訓練</vt:lpstr>
      <vt:lpstr>反職場霸凌</vt:lpstr>
      <vt:lpstr>反職場霸凌</vt:lpstr>
      <vt:lpstr>反職場霸凌</vt:lpstr>
      <vt:lpstr>反職場霸凌</vt:lpstr>
      <vt:lpstr>反職場霸凌</vt:lpstr>
      <vt:lpstr>反職場霸凌</vt:lpstr>
      <vt:lpstr>反職場霸凌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人事業務宣導</dc:title>
  <dc:creator>羅珮瑋</dc:creator>
  <cp:lastModifiedBy>Smart Lai</cp:lastModifiedBy>
  <cp:revision>3</cp:revision>
  <dcterms:created xsi:type="dcterms:W3CDTF">2025-04-16T23:11:55Z</dcterms:created>
  <dcterms:modified xsi:type="dcterms:W3CDTF">2025-04-17T04:56:06Z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2024-09-05T00:00:00Z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2025-04-16T00:00:00Z</vt:filetime>
  </property>
  <property fmtid="{D5CDD505-2E9C-101B-9397-08002B2CF9AE}" pid="5" name="Producer">
    <vt:lpwstr>Microsoft® PowerPoint® 2019</vt:lpwstr>
  </property>
</Properties>
</file>