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7" r:id="rId2"/>
    <p:sldId id="344" r:id="rId3"/>
    <p:sldId id="345" r:id="rId4"/>
    <p:sldId id="347" r:id="rId5"/>
    <p:sldId id="349" r:id="rId6"/>
    <p:sldId id="350" r:id="rId7"/>
    <p:sldId id="351" r:id="rId8"/>
    <p:sldId id="352" r:id="rId9"/>
    <p:sldId id="354" r:id="rId10"/>
    <p:sldId id="355" r:id="rId11"/>
    <p:sldId id="356" r:id="rId12"/>
    <p:sldId id="357" r:id="rId13"/>
    <p:sldId id="361" r:id="rId14"/>
    <p:sldId id="368" r:id="rId15"/>
    <p:sldId id="3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287517-916C-4C30-A424-64874D4E97B2}" type="datetimeFigureOut">
              <a:rPr lang="zh-TW" altLang="en-US" smtClean="0"/>
              <a:t>2022/9/30</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C4E172-1ECD-431B-B423-D6434290579A}" type="slidenum">
              <a:rPr lang="zh-TW" altLang="en-US" smtClean="0"/>
              <a:t>‹#›</a:t>
            </a:fld>
            <a:endParaRPr lang="zh-TW" altLang="en-US"/>
          </a:p>
        </p:txBody>
      </p:sp>
    </p:spTree>
    <p:extLst>
      <p:ext uri="{BB962C8B-B14F-4D97-AF65-F5344CB8AC3E}">
        <p14:creationId xmlns:p14="http://schemas.microsoft.com/office/powerpoint/2010/main" val="178448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703513" y="511175"/>
            <a:ext cx="4532312" cy="2551113"/>
          </a:xfrm>
        </p:spPr>
      </p:sp>
      <p:sp>
        <p:nvSpPr>
          <p:cNvPr id="3" name="備忘稿版面配置區 2"/>
          <p:cNvSpPr txBox="1">
            <a:spLocks noGrp="1"/>
          </p:cNvSpPr>
          <p:nvPr>
            <p:ph type="body" sz="quarter" idx="1"/>
          </p:nvPr>
        </p:nvSpPr>
        <p:spPr/>
        <p:txBody>
          <a:bodyPr/>
          <a:lstStyle/>
          <a:p>
            <a:endParaRPr lang="zh-TW" altLang="en-US"/>
          </a:p>
        </p:txBody>
      </p:sp>
      <p:sp>
        <p:nvSpPr>
          <p:cNvPr id="4" name="投影片編號版面配置區 3"/>
          <p:cNvSpPr txBox="1"/>
          <p:nvPr/>
        </p:nvSpPr>
        <p:spPr>
          <a:xfrm>
            <a:off x="5629996" y="6465661"/>
            <a:ext cx="4307051" cy="340360"/>
          </a:xfrm>
          <a:prstGeom prst="rect">
            <a:avLst/>
          </a:prstGeom>
          <a:noFill/>
          <a:ln>
            <a:noFill/>
          </a:ln>
        </p:spPr>
        <p:txBody>
          <a:bodyPr vert="horz" wrap="square" lIns="91440" tIns="45720" rIns="91440" bIns="45720" anchor="b"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83630708-B3A7-4B73-9920-27B039CC2BEC}"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a:t>
            </a:fld>
            <a:endParaRPr kumimoji="0" lang="zh-TW" altLang="en-US" sz="1200" b="0" i="0" u="none" strike="noStrike" kern="1200" cap="none" spc="0" normalizeH="0" baseline="0" noProof="0">
              <a:ln>
                <a:noFill/>
              </a:ln>
              <a:solidFill>
                <a:srgbClr val="000000"/>
              </a:solidFill>
              <a:effectLst/>
              <a:uLnTx/>
              <a:uFillTx/>
              <a:latin typeface="Calibri"/>
              <a:ea typeface="新細明體"/>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703513" y="511175"/>
            <a:ext cx="4532312" cy="2551113"/>
          </a:xfrm>
        </p:spPr>
      </p:sp>
      <p:sp>
        <p:nvSpPr>
          <p:cNvPr id="3" name="備忘稿版面配置區 2"/>
          <p:cNvSpPr txBox="1">
            <a:spLocks noGrp="1"/>
          </p:cNvSpPr>
          <p:nvPr>
            <p:ph type="body" sz="quarter" idx="1"/>
          </p:nvPr>
        </p:nvSpPr>
        <p:spPr/>
        <p:txBody>
          <a:bodyPr/>
          <a:lstStyle/>
          <a:p>
            <a:endParaRPr lang="zh-TW" altLang="en-US"/>
          </a:p>
        </p:txBody>
      </p:sp>
      <p:sp>
        <p:nvSpPr>
          <p:cNvPr id="4" name="投影片編號版面配置區 3"/>
          <p:cNvSpPr txBox="1"/>
          <p:nvPr/>
        </p:nvSpPr>
        <p:spPr>
          <a:xfrm>
            <a:off x="5629996" y="6465661"/>
            <a:ext cx="4307051" cy="340360"/>
          </a:xfrm>
          <a:prstGeom prst="rect">
            <a:avLst/>
          </a:prstGeom>
          <a:noFill/>
          <a:ln>
            <a:noFill/>
          </a:ln>
        </p:spPr>
        <p:txBody>
          <a:bodyPr vert="horz" wrap="square" lIns="91440" tIns="45720" rIns="91440" bIns="45720" anchor="b"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EFCFB697-7D7C-4A9E-A29A-C3C9CE6ABCD8}"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10</a:t>
            </a:fld>
            <a:endParaRPr kumimoji="0" lang="zh-TW" altLang="en-US" sz="1200" b="0" i="0" u="none" strike="noStrike" kern="1200" cap="none" spc="0" normalizeH="0" baseline="0" noProof="0">
              <a:ln>
                <a:noFill/>
              </a:ln>
              <a:solidFill>
                <a:srgbClr val="000000"/>
              </a:solidFill>
              <a:effectLst/>
              <a:uLnTx/>
              <a:uFillTx/>
              <a:latin typeface="Calibri"/>
              <a:ea typeface="新細明體"/>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703513" y="511175"/>
            <a:ext cx="4532312" cy="2551113"/>
          </a:xfrm>
        </p:spPr>
      </p:sp>
      <p:sp>
        <p:nvSpPr>
          <p:cNvPr id="3" name="備忘稿版面配置區 2"/>
          <p:cNvSpPr txBox="1">
            <a:spLocks noGrp="1"/>
          </p:cNvSpPr>
          <p:nvPr>
            <p:ph type="body" sz="quarter" idx="1"/>
          </p:nvPr>
        </p:nvSpPr>
        <p:spPr/>
        <p:txBody>
          <a:bodyPr/>
          <a:lstStyle/>
          <a:p>
            <a:endParaRPr lang="zh-TW" altLang="en-US"/>
          </a:p>
        </p:txBody>
      </p:sp>
      <p:sp>
        <p:nvSpPr>
          <p:cNvPr id="4" name="投影片編號版面配置區 3"/>
          <p:cNvSpPr txBox="1"/>
          <p:nvPr/>
        </p:nvSpPr>
        <p:spPr>
          <a:xfrm>
            <a:off x="5629996" y="6465661"/>
            <a:ext cx="4307051" cy="340360"/>
          </a:xfrm>
          <a:prstGeom prst="rect">
            <a:avLst/>
          </a:prstGeom>
          <a:noFill/>
          <a:ln>
            <a:noFill/>
          </a:ln>
        </p:spPr>
        <p:txBody>
          <a:bodyPr vert="horz" wrap="square" lIns="91440" tIns="45720" rIns="91440" bIns="45720" anchor="b"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8723DFA9-E027-4435-BF2E-5F1E4BF66436}"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11</a:t>
            </a:fld>
            <a:endParaRPr kumimoji="0" lang="zh-TW" altLang="en-US" sz="1200" b="0" i="0" u="none" strike="noStrike" kern="1200" cap="none" spc="0" normalizeH="0" baseline="0" noProof="0">
              <a:ln>
                <a:noFill/>
              </a:ln>
              <a:solidFill>
                <a:srgbClr val="000000"/>
              </a:solidFill>
              <a:effectLst/>
              <a:uLnTx/>
              <a:uFillTx/>
              <a:latin typeface="Calibri"/>
              <a:ea typeface="新細明體"/>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703513" y="511175"/>
            <a:ext cx="4532312" cy="2551113"/>
          </a:xfrm>
        </p:spPr>
      </p:sp>
      <p:sp>
        <p:nvSpPr>
          <p:cNvPr id="3" name="備忘稿版面配置區 2"/>
          <p:cNvSpPr txBox="1">
            <a:spLocks noGrp="1"/>
          </p:cNvSpPr>
          <p:nvPr>
            <p:ph type="body" sz="quarter" idx="1"/>
          </p:nvPr>
        </p:nvSpPr>
        <p:spPr/>
        <p:txBody>
          <a:bodyPr/>
          <a:lstStyle/>
          <a:p>
            <a:endParaRPr lang="zh-TW" altLang="en-US"/>
          </a:p>
        </p:txBody>
      </p:sp>
      <p:sp>
        <p:nvSpPr>
          <p:cNvPr id="4" name="投影片編號版面配置區 3"/>
          <p:cNvSpPr txBox="1"/>
          <p:nvPr/>
        </p:nvSpPr>
        <p:spPr>
          <a:xfrm>
            <a:off x="5629996" y="6465661"/>
            <a:ext cx="4307051" cy="340360"/>
          </a:xfrm>
          <a:prstGeom prst="rect">
            <a:avLst/>
          </a:prstGeom>
          <a:noFill/>
          <a:ln>
            <a:noFill/>
          </a:ln>
        </p:spPr>
        <p:txBody>
          <a:bodyPr vert="horz" wrap="square" lIns="91440" tIns="45720" rIns="91440" bIns="45720" anchor="b"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828E7CCE-D85A-4DE0-AC77-3324FB8BCDE8}"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12</a:t>
            </a:fld>
            <a:endParaRPr kumimoji="0" lang="zh-TW" altLang="en-US" sz="1200" b="0" i="0" u="none" strike="noStrike" kern="1200" cap="none" spc="0" normalizeH="0" baseline="0" noProof="0">
              <a:ln>
                <a:noFill/>
              </a:ln>
              <a:solidFill>
                <a:srgbClr val="000000"/>
              </a:solidFill>
              <a:effectLst/>
              <a:uLnTx/>
              <a:uFillTx/>
              <a:latin typeface="Calibri"/>
              <a:ea typeface="新細明體"/>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703513" y="511175"/>
            <a:ext cx="4532312" cy="2551113"/>
          </a:xfrm>
        </p:spPr>
      </p:sp>
      <p:sp>
        <p:nvSpPr>
          <p:cNvPr id="3" name="備忘稿版面配置區 2"/>
          <p:cNvSpPr txBox="1">
            <a:spLocks noGrp="1"/>
          </p:cNvSpPr>
          <p:nvPr>
            <p:ph type="body" sz="quarter" idx="1"/>
          </p:nvPr>
        </p:nvSpPr>
        <p:spPr/>
        <p:txBody>
          <a:bodyPr/>
          <a:lstStyle/>
          <a:p>
            <a:endParaRPr lang="zh-TW" altLang="en-US"/>
          </a:p>
        </p:txBody>
      </p:sp>
      <p:sp>
        <p:nvSpPr>
          <p:cNvPr id="4" name="投影片編號版面配置區 3"/>
          <p:cNvSpPr txBox="1"/>
          <p:nvPr/>
        </p:nvSpPr>
        <p:spPr>
          <a:xfrm>
            <a:off x="5629996" y="6465661"/>
            <a:ext cx="4307051" cy="340360"/>
          </a:xfrm>
          <a:prstGeom prst="rect">
            <a:avLst/>
          </a:prstGeom>
          <a:noFill/>
          <a:ln>
            <a:noFill/>
          </a:ln>
        </p:spPr>
        <p:txBody>
          <a:bodyPr vert="horz" wrap="square" lIns="91440" tIns="45720" rIns="91440" bIns="45720" anchor="b"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B9EEAE3E-4A87-4362-B099-13EECA6C933A}"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13</a:t>
            </a:fld>
            <a:endParaRPr kumimoji="0" lang="zh-TW" altLang="en-US" sz="1200" b="0" i="0" u="none" strike="noStrike" kern="1200" cap="none" spc="0" normalizeH="0" baseline="0" noProof="0">
              <a:ln>
                <a:noFill/>
              </a:ln>
              <a:solidFill>
                <a:srgbClr val="000000"/>
              </a:solidFill>
              <a:effectLst/>
              <a:uLnTx/>
              <a:uFillTx/>
              <a:latin typeface="Calibri"/>
              <a:ea typeface="新細明體"/>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703513" y="511175"/>
            <a:ext cx="4532312" cy="2551113"/>
          </a:xfrm>
        </p:spPr>
      </p:sp>
      <p:sp>
        <p:nvSpPr>
          <p:cNvPr id="3" name="備忘稿版面配置區 2"/>
          <p:cNvSpPr txBox="1">
            <a:spLocks noGrp="1"/>
          </p:cNvSpPr>
          <p:nvPr>
            <p:ph type="body" sz="quarter" idx="1"/>
          </p:nvPr>
        </p:nvSpPr>
        <p:spPr/>
        <p:txBody>
          <a:bodyPr/>
          <a:lstStyle/>
          <a:p>
            <a:endParaRPr lang="zh-TW" altLang="en-US"/>
          </a:p>
        </p:txBody>
      </p:sp>
      <p:sp>
        <p:nvSpPr>
          <p:cNvPr id="4" name="投影片編號版面配置區 3"/>
          <p:cNvSpPr txBox="1"/>
          <p:nvPr/>
        </p:nvSpPr>
        <p:spPr>
          <a:xfrm>
            <a:off x="5629996" y="6465661"/>
            <a:ext cx="4307051" cy="340360"/>
          </a:xfrm>
          <a:prstGeom prst="rect">
            <a:avLst/>
          </a:prstGeom>
          <a:noFill/>
          <a:ln>
            <a:noFill/>
          </a:ln>
        </p:spPr>
        <p:txBody>
          <a:bodyPr vert="horz" wrap="square" lIns="91440" tIns="45720" rIns="91440" bIns="45720" anchor="b"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59732FF6-196F-47DA-BC9B-21F91A16DFB3}"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14</a:t>
            </a:fld>
            <a:endParaRPr kumimoji="0" lang="zh-TW" altLang="en-US" sz="1200" b="0" i="0" u="none" strike="noStrike" kern="1200" cap="none" spc="0" normalizeH="0" baseline="0" noProof="0">
              <a:ln>
                <a:noFill/>
              </a:ln>
              <a:solidFill>
                <a:srgbClr val="000000"/>
              </a:solidFill>
              <a:effectLst/>
              <a:uLnTx/>
              <a:uFillTx/>
              <a:latin typeface="Calibri"/>
              <a:ea typeface="新細明體"/>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703513" y="511175"/>
            <a:ext cx="4532312" cy="2551113"/>
          </a:xfrm>
        </p:spPr>
      </p:sp>
      <p:sp>
        <p:nvSpPr>
          <p:cNvPr id="3" name="備忘稿版面配置區 2"/>
          <p:cNvSpPr txBox="1">
            <a:spLocks noGrp="1"/>
          </p:cNvSpPr>
          <p:nvPr>
            <p:ph type="body" sz="quarter" idx="1"/>
          </p:nvPr>
        </p:nvSpPr>
        <p:spPr/>
        <p:txBody>
          <a:bodyPr/>
          <a:lstStyle/>
          <a:p>
            <a:endParaRPr lang="zh-TW" altLang="en-US"/>
          </a:p>
        </p:txBody>
      </p:sp>
      <p:sp>
        <p:nvSpPr>
          <p:cNvPr id="4" name="投影片編號版面配置區 3"/>
          <p:cNvSpPr txBox="1"/>
          <p:nvPr/>
        </p:nvSpPr>
        <p:spPr>
          <a:xfrm>
            <a:off x="5629996" y="6465661"/>
            <a:ext cx="4307051" cy="340360"/>
          </a:xfrm>
          <a:prstGeom prst="rect">
            <a:avLst/>
          </a:prstGeom>
          <a:noFill/>
          <a:ln>
            <a:noFill/>
          </a:ln>
        </p:spPr>
        <p:txBody>
          <a:bodyPr vert="horz" wrap="square" lIns="91440" tIns="45720" rIns="91440" bIns="45720" anchor="b"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C6B6E6CA-ABA1-4D75-9B0A-9C2AFF477D47}"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a:t>
            </a:fld>
            <a:endParaRPr kumimoji="0" lang="zh-TW" altLang="en-US" sz="1200" b="0" i="0" u="none" strike="noStrike" kern="1200" cap="none" spc="0" normalizeH="0" baseline="0" noProof="0">
              <a:ln>
                <a:noFill/>
              </a:ln>
              <a:solidFill>
                <a:srgbClr val="000000"/>
              </a:solidFill>
              <a:effectLst/>
              <a:uLnTx/>
              <a:uFillTx/>
              <a:latin typeface="Calibri"/>
              <a:ea typeface="新細明體"/>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703513" y="511175"/>
            <a:ext cx="4532312" cy="2551113"/>
          </a:xfrm>
        </p:spPr>
      </p:sp>
      <p:sp>
        <p:nvSpPr>
          <p:cNvPr id="3" name="備忘稿版面配置區 2"/>
          <p:cNvSpPr txBox="1">
            <a:spLocks noGrp="1"/>
          </p:cNvSpPr>
          <p:nvPr>
            <p:ph type="body" sz="quarter" idx="1"/>
          </p:nvPr>
        </p:nvSpPr>
        <p:spPr/>
        <p:txBody>
          <a:bodyPr/>
          <a:lstStyle/>
          <a:p>
            <a:endParaRPr lang="zh-TW" altLang="en-US"/>
          </a:p>
        </p:txBody>
      </p:sp>
      <p:sp>
        <p:nvSpPr>
          <p:cNvPr id="4" name="投影片編號版面配置區 3"/>
          <p:cNvSpPr txBox="1"/>
          <p:nvPr/>
        </p:nvSpPr>
        <p:spPr>
          <a:xfrm>
            <a:off x="5629996" y="6465661"/>
            <a:ext cx="4307051" cy="340360"/>
          </a:xfrm>
          <a:prstGeom prst="rect">
            <a:avLst/>
          </a:prstGeom>
          <a:noFill/>
          <a:ln>
            <a:noFill/>
          </a:ln>
        </p:spPr>
        <p:txBody>
          <a:bodyPr vert="horz" wrap="square" lIns="91440" tIns="45720" rIns="91440" bIns="45720" anchor="b"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3E1C488A-D955-4020-B5C0-D0020A3123F7}"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3</a:t>
            </a:fld>
            <a:endParaRPr kumimoji="0" lang="zh-TW" altLang="en-US" sz="1200" b="0" i="0" u="none" strike="noStrike" kern="1200" cap="none" spc="0" normalizeH="0" baseline="0" noProof="0">
              <a:ln>
                <a:noFill/>
              </a:ln>
              <a:solidFill>
                <a:srgbClr val="000000"/>
              </a:solidFill>
              <a:effectLst/>
              <a:uLnTx/>
              <a:uFillTx/>
              <a:latin typeface="Calibri"/>
              <a:ea typeface="新細明體"/>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703513" y="511175"/>
            <a:ext cx="4532312" cy="2551113"/>
          </a:xfrm>
        </p:spPr>
      </p:sp>
      <p:sp>
        <p:nvSpPr>
          <p:cNvPr id="3" name="備忘稿版面配置區 2"/>
          <p:cNvSpPr txBox="1">
            <a:spLocks noGrp="1"/>
          </p:cNvSpPr>
          <p:nvPr>
            <p:ph type="body" sz="quarter" idx="1"/>
          </p:nvPr>
        </p:nvSpPr>
        <p:spPr/>
        <p:txBody>
          <a:bodyPr/>
          <a:lstStyle/>
          <a:p>
            <a:endParaRPr lang="zh-TW" altLang="en-US"/>
          </a:p>
        </p:txBody>
      </p:sp>
      <p:sp>
        <p:nvSpPr>
          <p:cNvPr id="4" name="投影片編號版面配置區 3"/>
          <p:cNvSpPr txBox="1"/>
          <p:nvPr/>
        </p:nvSpPr>
        <p:spPr>
          <a:xfrm>
            <a:off x="5629996" y="6465661"/>
            <a:ext cx="4307051" cy="340360"/>
          </a:xfrm>
          <a:prstGeom prst="rect">
            <a:avLst/>
          </a:prstGeom>
          <a:noFill/>
          <a:ln>
            <a:noFill/>
          </a:ln>
        </p:spPr>
        <p:txBody>
          <a:bodyPr vert="horz" wrap="square" lIns="91440" tIns="45720" rIns="91440" bIns="45720" anchor="b"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721C3691-9A99-412E-A230-A3A745833A7B}"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4</a:t>
            </a:fld>
            <a:endParaRPr kumimoji="0" lang="zh-TW" altLang="en-US" sz="1200" b="0" i="0" u="none" strike="noStrike" kern="1200" cap="none" spc="0" normalizeH="0" baseline="0" noProof="0">
              <a:ln>
                <a:noFill/>
              </a:ln>
              <a:solidFill>
                <a:srgbClr val="000000"/>
              </a:solidFill>
              <a:effectLst/>
              <a:uLnTx/>
              <a:uFillTx/>
              <a:latin typeface="Calibri"/>
              <a:ea typeface="新細明體"/>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703513" y="511175"/>
            <a:ext cx="4532312" cy="2551113"/>
          </a:xfrm>
        </p:spPr>
      </p:sp>
      <p:sp>
        <p:nvSpPr>
          <p:cNvPr id="3" name="備忘稿版面配置區 2"/>
          <p:cNvSpPr txBox="1">
            <a:spLocks noGrp="1"/>
          </p:cNvSpPr>
          <p:nvPr>
            <p:ph type="body" sz="quarter" idx="1"/>
          </p:nvPr>
        </p:nvSpPr>
        <p:spPr/>
        <p:txBody>
          <a:bodyPr/>
          <a:lstStyle/>
          <a:p>
            <a:endParaRPr lang="zh-TW" altLang="en-US"/>
          </a:p>
        </p:txBody>
      </p:sp>
      <p:sp>
        <p:nvSpPr>
          <p:cNvPr id="4" name="投影片編號版面配置區 3"/>
          <p:cNvSpPr txBox="1"/>
          <p:nvPr/>
        </p:nvSpPr>
        <p:spPr>
          <a:xfrm>
            <a:off x="5629996" y="6465661"/>
            <a:ext cx="4307051" cy="340360"/>
          </a:xfrm>
          <a:prstGeom prst="rect">
            <a:avLst/>
          </a:prstGeom>
          <a:noFill/>
          <a:ln>
            <a:noFill/>
          </a:ln>
        </p:spPr>
        <p:txBody>
          <a:bodyPr vert="horz" wrap="square" lIns="91440" tIns="45720" rIns="91440" bIns="45720" anchor="b"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CC080DC8-9F19-47CB-9D1F-1C5A851103A6}"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5</a:t>
            </a:fld>
            <a:endParaRPr kumimoji="0" lang="zh-TW" altLang="en-US" sz="1200" b="0" i="0" u="none" strike="noStrike" kern="1200" cap="none" spc="0" normalizeH="0" baseline="0" noProof="0">
              <a:ln>
                <a:noFill/>
              </a:ln>
              <a:solidFill>
                <a:srgbClr val="000000"/>
              </a:solidFill>
              <a:effectLst/>
              <a:uLnTx/>
              <a:uFillTx/>
              <a:latin typeface="Calibri"/>
              <a:ea typeface="新細明體"/>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703513" y="511175"/>
            <a:ext cx="4532312" cy="2551113"/>
          </a:xfrm>
        </p:spPr>
      </p:sp>
      <p:sp>
        <p:nvSpPr>
          <p:cNvPr id="3" name="備忘稿版面配置區 2"/>
          <p:cNvSpPr txBox="1">
            <a:spLocks noGrp="1"/>
          </p:cNvSpPr>
          <p:nvPr>
            <p:ph type="body" sz="quarter" idx="1"/>
          </p:nvPr>
        </p:nvSpPr>
        <p:spPr/>
        <p:txBody>
          <a:bodyPr/>
          <a:lstStyle/>
          <a:p>
            <a:endParaRPr lang="zh-TW" altLang="en-US"/>
          </a:p>
        </p:txBody>
      </p:sp>
      <p:sp>
        <p:nvSpPr>
          <p:cNvPr id="4" name="投影片編號版面配置區 3"/>
          <p:cNvSpPr txBox="1"/>
          <p:nvPr/>
        </p:nvSpPr>
        <p:spPr>
          <a:xfrm>
            <a:off x="5629996" y="6465661"/>
            <a:ext cx="4307051" cy="340360"/>
          </a:xfrm>
          <a:prstGeom prst="rect">
            <a:avLst/>
          </a:prstGeom>
          <a:noFill/>
          <a:ln>
            <a:noFill/>
          </a:ln>
        </p:spPr>
        <p:txBody>
          <a:bodyPr vert="horz" wrap="square" lIns="91440" tIns="45720" rIns="91440" bIns="45720" anchor="b"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F0367D94-3E71-43FB-888F-455119814881}"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6</a:t>
            </a:fld>
            <a:endParaRPr kumimoji="0" lang="zh-TW" altLang="en-US" sz="1200" b="0" i="0" u="none" strike="noStrike" kern="1200" cap="none" spc="0" normalizeH="0" baseline="0" noProof="0">
              <a:ln>
                <a:noFill/>
              </a:ln>
              <a:solidFill>
                <a:srgbClr val="000000"/>
              </a:solidFill>
              <a:effectLst/>
              <a:uLnTx/>
              <a:uFillTx/>
              <a:latin typeface="Calibri"/>
              <a:ea typeface="新細明體"/>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703513" y="511175"/>
            <a:ext cx="4532312" cy="2551113"/>
          </a:xfrm>
        </p:spPr>
      </p:sp>
      <p:sp>
        <p:nvSpPr>
          <p:cNvPr id="3" name="備忘稿版面配置區 2"/>
          <p:cNvSpPr txBox="1">
            <a:spLocks noGrp="1"/>
          </p:cNvSpPr>
          <p:nvPr>
            <p:ph type="body" sz="quarter" idx="1"/>
          </p:nvPr>
        </p:nvSpPr>
        <p:spPr/>
        <p:txBody>
          <a:bodyPr/>
          <a:lstStyle/>
          <a:p>
            <a:endParaRPr lang="zh-TW" altLang="en-US"/>
          </a:p>
        </p:txBody>
      </p:sp>
      <p:sp>
        <p:nvSpPr>
          <p:cNvPr id="4" name="投影片編號版面配置區 3"/>
          <p:cNvSpPr txBox="1"/>
          <p:nvPr/>
        </p:nvSpPr>
        <p:spPr>
          <a:xfrm>
            <a:off x="5629996" y="6465661"/>
            <a:ext cx="4307051" cy="340360"/>
          </a:xfrm>
          <a:prstGeom prst="rect">
            <a:avLst/>
          </a:prstGeom>
          <a:noFill/>
          <a:ln>
            <a:noFill/>
          </a:ln>
        </p:spPr>
        <p:txBody>
          <a:bodyPr vert="horz" wrap="square" lIns="91440" tIns="45720" rIns="91440" bIns="45720" anchor="b"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5067C45E-6488-4B19-A924-A7A1EDF516D5}"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7</a:t>
            </a:fld>
            <a:endParaRPr kumimoji="0" lang="zh-TW" altLang="en-US" sz="1200" b="0" i="0" u="none" strike="noStrike" kern="1200" cap="none" spc="0" normalizeH="0" baseline="0" noProof="0">
              <a:ln>
                <a:noFill/>
              </a:ln>
              <a:solidFill>
                <a:srgbClr val="000000"/>
              </a:solidFill>
              <a:effectLst/>
              <a:uLnTx/>
              <a:uFillTx/>
              <a:latin typeface="Calibri"/>
              <a:ea typeface="新細明體"/>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703513" y="511175"/>
            <a:ext cx="4532312" cy="2551113"/>
          </a:xfrm>
        </p:spPr>
      </p:sp>
      <p:sp>
        <p:nvSpPr>
          <p:cNvPr id="3" name="備忘稿版面配置區 2"/>
          <p:cNvSpPr txBox="1">
            <a:spLocks noGrp="1"/>
          </p:cNvSpPr>
          <p:nvPr>
            <p:ph type="body" sz="quarter" idx="1"/>
          </p:nvPr>
        </p:nvSpPr>
        <p:spPr/>
        <p:txBody>
          <a:bodyPr/>
          <a:lstStyle/>
          <a:p>
            <a:endParaRPr lang="zh-TW" altLang="en-US"/>
          </a:p>
        </p:txBody>
      </p:sp>
      <p:sp>
        <p:nvSpPr>
          <p:cNvPr id="4" name="投影片編號版面配置區 3"/>
          <p:cNvSpPr txBox="1"/>
          <p:nvPr/>
        </p:nvSpPr>
        <p:spPr>
          <a:xfrm>
            <a:off x="5629996" y="6465661"/>
            <a:ext cx="4307051" cy="340360"/>
          </a:xfrm>
          <a:prstGeom prst="rect">
            <a:avLst/>
          </a:prstGeom>
          <a:noFill/>
          <a:ln>
            <a:noFill/>
          </a:ln>
        </p:spPr>
        <p:txBody>
          <a:bodyPr vert="horz" wrap="square" lIns="91440" tIns="45720" rIns="91440" bIns="45720" anchor="b"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F53FDD4C-E8FE-4FF5-8E8A-F06DB86B35A1}"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8</a:t>
            </a:fld>
            <a:endParaRPr kumimoji="0" lang="zh-TW" altLang="en-US" sz="1200" b="0" i="0" u="none" strike="noStrike" kern="1200" cap="none" spc="0" normalizeH="0" baseline="0" noProof="0">
              <a:ln>
                <a:noFill/>
              </a:ln>
              <a:solidFill>
                <a:srgbClr val="000000"/>
              </a:solidFill>
              <a:effectLst/>
              <a:uLnTx/>
              <a:uFillTx/>
              <a:latin typeface="Calibri"/>
              <a:ea typeface="新細明體"/>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703513" y="511175"/>
            <a:ext cx="4532312" cy="2551113"/>
          </a:xfrm>
        </p:spPr>
      </p:sp>
      <p:sp>
        <p:nvSpPr>
          <p:cNvPr id="3" name="備忘稿版面配置區 2"/>
          <p:cNvSpPr txBox="1">
            <a:spLocks noGrp="1"/>
          </p:cNvSpPr>
          <p:nvPr>
            <p:ph type="body" sz="quarter" idx="1"/>
          </p:nvPr>
        </p:nvSpPr>
        <p:spPr/>
        <p:txBody>
          <a:bodyPr/>
          <a:lstStyle/>
          <a:p>
            <a:endParaRPr lang="zh-TW" altLang="en-US"/>
          </a:p>
        </p:txBody>
      </p:sp>
      <p:sp>
        <p:nvSpPr>
          <p:cNvPr id="4" name="投影片編號版面配置區 3"/>
          <p:cNvSpPr txBox="1"/>
          <p:nvPr/>
        </p:nvSpPr>
        <p:spPr>
          <a:xfrm>
            <a:off x="5629996" y="6465661"/>
            <a:ext cx="4307051" cy="340360"/>
          </a:xfrm>
          <a:prstGeom prst="rect">
            <a:avLst/>
          </a:prstGeom>
          <a:noFill/>
          <a:ln>
            <a:noFill/>
          </a:ln>
        </p:spPr>
        <p:txBody>
          <a:bodyPr vert="horz" wrap="square" lIns="91440" tIns="45720" rIns="91440" bIns="45720" anchor="b" anchorCtr="0" compatLnSpc="1"/>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AA1C33EA-37A5-4290-AA7B-E2A3F43D1523}"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9</a:t>
            </a:fld>
            <a:endParaRPr kumimoji="0" lang="zh-TW" altLang="en-US" sz="1200" b="0" i="0" u="none" strike="noStrike" kern="1200" cap="none" spc="0" normalizeH="0" baseline="0" noProof="0">
              <a:ln>
                <a:noFill/>
              </a:ln>
              <a:solidFill>
                <a:srgbClr val="000000"/>
              </a:solidFill>
              <a:effectLst/>
              <a:uLnTx/>
              <a:uFillTx/>
              <a:latin typeface="Calibri"/>
              <a:ea typeface="新細明體"/>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7CF4122-DB3C-4AF2-92DF-C117E79C1758}" type="slidenum">
              <a:rPr lang="en-US" altLang="zh-TW"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03266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B1628BD-0B23-4DA4-8D95-3E99CE1C96A2}" type="slidenum">
              <a:rPr lang="en-US" altLang="zh-TW" smtClean="0"/>
              <a:t>‹#›</a:t>
            </a:fld>
            <a:endParaRPr lang="zh-TW" altLang="en-US"/>
          </a:p>
        </p:txBody>
      </p:sp>
    </p:spTree>
    <p:extLst>
      <p:ext uri="{BB962C8B-B14F-4D97-AF65-F5344CB8AC3E}">
        <p14:creationId xmlns:p14="http://schemas.microsoft.com/office/powerpoint/2010/main" val="3690682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77610108-4FB8-4226-A62E-98CDEAE98E16}" type="slidenum">
              <a:rPr lang="en-US" altLang="zh-TW" smtClean="0"/>
              <a:t>‹#›</a:t>
            </a:fld>
            <a:endParaRPr lang="zh-TW" altLang="en-US"/>
          </a:p>
        </p:txBody>
      </p:sp>
    </p:spTree>
    <p:extLst>
      <p:ext uri="{BB962C8B-B14F-4D97-AF65-F5344CB8AC3E}">
        <p14:creationId xmlns:p14="http://schemas.microsoft.com/office/powerpoint/2010/main" val="308584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7EBA4A1A-3C11-4224-8E45-2CEDB4FC7C1C}" type="slidenum">
              <a:rPr lang="en-US" altLang="zh-TW" smtClean="0"/>
              <a:t>‹#›</a:t>
            </a:fld>
            <a:endParaRPr lang="zh-TW" altLang="en-US"/>
          </a:p>
        </p:txBody>
      </p:sp>
    </p:spTree>
    <p:extLst>
      <p:ext uri="{BB962C8B-B14F-4D97-AF65-F5344CB8AC3E}">
        <p14:creationId xmlns:p14="http://schemas.microsoft.com/office/powerpoint/2010/main" val="245800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30412212-A07B-4466-A53B-0F56B553560E}" type="slidenum">
              <a:rPr lang="en-US" altLang="zh-TW"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30881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7EBA4A1A-3C11-4224-8E45-2CEDB4FC7C1C}" type="slidenum">
              <a:rPr lang="en-US" altLang="zh-TW" smtClean="0"/>
              <a:t>‹#›</a:t>
            </a:fld>
            <a:endParaRPr lang="zh-TW" altLang="en-US"/>
          </a:p>
        </p:txBody>
      </p:sp>
    </p:spTree>
    <p:extLst>
      <p:ext uri="{BB962C8B-B14F-4D97-AF65-F5344CB8AC3E}">
        <p14:creationId xmlns:p14="http://schemas.microsoft.com/office/powerpoint/2010/main" val="1956809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7EBA4A1A-3C11-4224-8E45-2CEDB4FC7C1C}" type="slidenum">
              <a:rPr lang="en-US" altLang="zh-TW" smtClean="0"/>
              <a:t>‹#›</a:t>
            </a:fld>
            <a:endParaRPr lang="zh-TW" altLang="en-US"/>
          </a:p>
        </p:txBody>
      </p:sp>
    </p:spTree>
    <p:extLst>
      <p:ext uri="{BB962C8B-B14F-4D97-AF65-F5344CB8AC3E}">
        <p14:creationId xmlns:p14="http://schemas.microsoft.com/office/powerpoint/2010/main" val="266686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0E5EC93C-BCB6-4FB1-83E7-9C5BB22B6AFF}" type="slidenum">
              <a:rPr lang="en-US" altLang="zh-TW" smtClean="0"/>
              <a:t>‹#›</a:t>
            </a:fld>
            <a:endParaRPr lang="zh-TW" altLang="en-US"/>
          </a:p>
        </p:txBody>
      </p:sp>
    </p:spTree>
    <p:extLst>
      <p:ext uri="{BB962C8B-B14F-4D97-AF65-F5344CB8AC3E}">
        <p14:creationId xmlns:p14="http://schemas.microsoft.com/office/powerpoint/2010/main" val="2384125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lvl="0"/>
            <a:endParaRPr lang="en-US"/>
          </a:p>
        </p:txBody>
      </p:sp>
      <p:sp>
        <p:nvSpPr>
          <p:cNvPr id="9" name="Slide Number Placeholder 8"/>
          <p:cNvSpPr>
            <a:spLocks noGrp="1"/>
          </p:cNvSpPr>
          <p:nvPr>
            <p:ph type="sldNum" sz="quarter" idx="12"/>
          </p:nvPr>
        </p:nvSpPr>
        <p:spPr/>
        <p:txBody>
          <a:bodyPr/>
          <a:lstStyle/>
          <a:p>
            <a:pPr lvl="0"/>
            <a:fld id="{540D6BC9-BAE9-46E1-BF5C-6EBCA979070C}" type="slidenum">
              <a:rPr lang="en-US" altLang="zh-TW" smtClean="0"/>
              <a:t>‹#›</a:t>
            </a:fld>
            <a:endParaRPr lang="zh-TW" altLang="en-US"/>
          </a:p>
        </p:txBody>
      </p:sp>
    </p:spTree>
    <p:extLst>
      <p:ext uri="{BB962C8B-B14F-4D97-AF65-F5344CB8AC3E}">
        <p14:creationId xmlns:p14="http://schemas.microsoft.com/office/powerpoint/2010/main" val="3607909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輔助字幕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lvl="0"/>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lvl="0"/>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lvl="0"/>
            <a:fld id="{7EBA4A1A-3C11-4224-8E45-2CEDB4FC7C1C}" type="slidenum">
              <a:rPr lang="en-US" altLang="zh-TW" smtClean="0"/>
              <a:t>‹#›</a:t>
            </a:fld>
            <a:endParaRPr lang="zh-TW" altLang="en-US"/>
          </a:p>
        </p:txBody>
      </p:sp>
    </p:spTree>
    <p:extLst>
      <p:ext uri="{BB962C8B-B14F-4D97-AF65-F5344CB8AC3E}">
        <p14:creationId xmlns:p14="http://schemas.microsoft.com/office/powerpoint/2010/main" val="1385489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輔助字幕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7EBA4A1A-3C11-4224-8E45-2CEDB4FC7C1C}" type="slidenum">
              <a:rPr lang="en-US" altLang="zh-TW" smtClean="0"/>
              <a:t>‹#›</a:t>
            </a:fld>
            <a:endParaRPr lang="zh-TW" altLang="en-US"/>
          </a:p>
        </p:txBody>
      </p:sp>
    </p:spTree>
    <p:extLst>
      <p:ext uri="{BB962C8B-B14F-4D97-AF65-F5344CB8AC3E}">
        <p14:creationId xmlns:p14="http://schemas.microsoft.com/office/powerpoint/2010/main" val="185573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lvl="0"/>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lvl="0"/>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lvl="0"/>
            <a:fld id="{7EBA4A1A-3C11-4224-8E45-2CEDB4FC7C1C}" type="slidenum">
              <a:rPr lang="en-US" altLang="zh-TW" smtClean="0"/>
              <a:t>‹#›</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276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priori.moe.gov.tw/index.php?mod=about/index/content/poin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3"/>
          <p:cNvSpPr txBox="1">
            <a:spLocks noGrp="1"/>
          </p:cNvSpPr>
          <p:nvPr>
            <p:ph type="ctrTitle"/>
          </p:nvPr>
        </p:nvSpPr>
        <p:spPr>
          <a:xfrm>
            <a:off x="1905003" y="2564902"/>
            <a:ext cx="8458200" cy="1222379"/>
          </a:xfrm>
        </p:spPr>
        <p:txBody>
          <a:bodyPr>
            <a:noAutofit/>
          </a:bodyPr>
          <a:lstStyle/>
          <a:p>
            <a:pPr lvl="0" algn="r"/>
            <a:r>
              <a:rPr lang="zh-TW" sz="5400" b="1" dirty="0">
                <a:latin typeface="標楷體" pitchFamily="65"/>
                <a:ea typeface="標楷體" pitchFamily="65"/>
              </a:rPr>
              <a:t>學習扶助實施方案</a:t>
            </a:r>
            <a:br>
              <a:rPr lang="en-US" sz="5400" b="1" dirty="0">
                <a:latin typeface="標楷體" pitchFamily="65"/>
                <a:ea typeface="標楷體" pitchFamily="65"/>
              </a:rPr>
            </a:br>
            <a:r>
              <a:rPr lang="zh-TW" sz="5400" b="1" dirty="0">
                <a:latin typeface="標楷體" pitchFamily="65"/>
                <a:ea typeface="標楷體" pitchFamily="65"/>
              </a:rPr>
              <a:t>科技化評量系統操作說明</a:t>
            </a:r>
            <a:endParaRPr lang="en-US" sz="5400" b="1" dirty="0">
              <a:latin typeface="標楷體" pitchFamily="65"/>
              <a:ea typeface="標楷體" pitchFamily="65"/>
            </a:endParaRPr>
          </a:p>
        </p:txBody>
      </p:sp>
      <p:sp>
        <p:nvSpPr>
          <p:cNvPr id="3" name="副標題 4"/>
          <p:cNvSpPr txBox="1">
            <a:spLocks noGrp="1"/>
          </p:cNvSpPr>
          <p:nvPr>
            <p:ph type="subTitle" idx="1"/>
          </p:nvPr>
        </p:nvSpPr>
        <p:spPr/>
        <p:txBody>
          <a:bodyPr>
            <a:noAutofit/>
          </a:bodyPr>
          <a:lstStyle/>
          <a:p>
            <a:pPr algn="r">
              <a:spcBef>
                <a:spcPts val="700"/>
              </a:spcBef>
            </a:pPr>
            <a:r>
              <a:rPr lang="zh-TW" altLang="en-US" sz="3600" dirty="0">
                <a:solidFill>
                  <a:schemeClr val="bg2">
                    <a:lumMod val="25000"/>
                  </a:schemeClr>
                </a:solidFill>
                <a:latin typeface="標楷體" pitchFamily="65"/>
                <a:ea typeface="標楷體" pitchFamily="65"/>
              </a:rPr>
              <a:t>對象：班級權限、授課教師權限</a:t>
            </a:r>
            <a:endParaRPr lang="en-US" altLang="zh-TW" sz="3600" dirty="0">
              <a:solidFill>
                <a:schemeClr val="bg2">
                  <a:lumMod val="25000"/>
                </a:schemeClr>
              </a:solidFill>
              <a:latin typeface="標楷體" pitchFamily="65"/>
              <a:ea typeface="標楷體" pitchFamily="65"/>
            </a:endParaRPr>
          </a:p>
          <a:p>
            <a:pPr algn="r">
              <a:spcBef>
                <a:spcPts val="700"/>
              </a:spcBef>
            </a:pPr>
            <a:r>
              <a:rPr lang="zh-TW" altLang="en-US" sz="3600" dirty="0">
                <a:solidFill>
                  <a:schemeClr val="bg2">
                    <a:lumMod val="25000"/>
                  </a:schemeClr>
                </a:solidFill>
                <a:latin typeface="標楷體" pitchFamily="65"/>
                <a:ea typeface="標楷體" pitchFamily="65"/>
              </a:rPr>
              <a:t>崇光國小輔導室</a:t>
            </a:r>
            <a:r>
              <a:rPr lang="en-US" altLang="zh-TW" sz="3600" dirty="0">
                <a:solidFill>
                  <a:schemeClr val="bg2">
                    <a:lumMod val="25000"/>
                  </a:schemeClr>
                </a:solidFill>
                <a:latin typeface="標楷體" pitchFamily="65"/>
                <a:ea typeface="標楷體" pitchFamily="65"/>
              </a:rPr>
              <a:t>111.10.03</a:t>
            </a:r>
            <a:endParaRPr lang="zh-TW" altLang="en-US" sz="3600" dirty="0">
              <a:solidFill>
                <a:schemeClr val="bg2">
                  <a:lumMod val="25000"/>
                </a:schemeClr>
              </a:solidFill>
              <a:latin typeface="標楷體" pitchFamily="65"/>
              <a:ea typeface="標楷體" pitchFamily="65"/>
            </a:endParaRPr>
          </a:p>
        </p:txBody>
      </p:sp>
      <p:pic>
        <p:nvPicPr>
          <p:cNvPr id="4" name="圖片 5"/>
          <p:cNvPicPr>
            <a:picLocks noChangeAspect="1"/>
          </p:cNvPicPr>
          <p:nvPr/>
        </p:nvPicPr>
        <p:blipFill>
          <a:blip r:embed="rId3"/>
          <a:stretch>
            <a:fillRect/>
          </a:stretch>
        </p:blipFill>
        <p:spPr>
          <a:xfrm>
            <a:off x="1714497" y="161574"/>
            <a:ext cx="4381503" cy="819146"/>
          </a:xfrm>
          <a:prstGeom prst="rect">
            <a:avLst/>
          </a:prstGeom>
          <a:noFill/>
          <a:ln>
            <a:noFill/>
          </a:ln>
        </p:spPr>
      </p:pic>
      <p:sp>
        <p:nvSpPr>
          <p:cNvPr id="5" name="投影片編號版面配置區 5"/>
          <p:cNvSpPr txBox="1"/>
          <p:nvPr/>
        </p:nvSpPr>
        <p:spPr>
          <a:xfrm>
            <a:off x="8472260" y="6492871"/>
            <a:ext cx="2133596" cy="365129"/>
          </a:xfrm>
          <a:prstGeom prst="rect">
            <a:avLst/>
          </a:prstGeom>
          <a:noFill/>
          <a:ln>
            <a:noFill/>
          </a:ln>
        </p:spPr>
        <p:txBody>
          <a:bodyPr vert="horz" wrap="square" lIns="91440" tIns="45720" rIns="91440" bIns="45720" anchor="t" anchorCtr="0" compatLnSpc="1"/>
          <a:lstStyle/>
          <a:p>
            <a:pPr algn="r">
              <a:defRPr sz="1800" b="0" i="0" u="none" strike="noStrike" kern="0" cap="none" spc="0" baseline="0">
                <a:solidFill>
                  <a:srgbClr val="000000"/>
                </a:solidFill>
                <a:uFillTx/>
              </a:defRPr>
            </a:pPr>
            <a:fld id="{CF4FE98F-34A1-4918-942A-48A46106BCF9}" type="slidenum">
              <a:rPr kern="0">
                <a:solidFill>
                  <a:srgbClr val="000000"/>
                </a:solidFill>
                <a:latin typeface="Calibri"/>
              </a:rPr>
              <a:pPr algn="r">
                <a:defRPr sz="1800" b="0" i="0" u="none" strike="noStrike" kern="0" cap="none" spc="0" baseline="0">
                  <a:solidFill>
                    <a:srgbClr val="000000"/>
                  </a:solidFill>
                  <a:uFillTx/>
                </a:defRPr>
              </a:pPr>
              <a:t>1</a:t>
            </a:fld>
            <a:endParaRPr lang="zh-TW" altLang="en-US" sz="1400">
              <a:solidFill>
                <a:srgbClr val="000000"/>
              </a:solidFill>
              <a:latin typeface="Times New Roman" pitchFamily="18"/>
              <a:ea typeface="微軟正黑體"/>
              <a:cs typeface="Times New Roman" pitchFamily="1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767" y="980206"/>
            <a:ext cx="8683129" cy="4955443"/>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投影片編號版面配置區 5"/>
          <p:cNvSpPr txBox="1"/>
          <p:nvPr/>
        </p:nvSpPr>
        <p:spPr>
          <a:xfrm>
            <a:off x="8472260" y="6492871"/>
            <a:ext cx="2133596" cy="365129"/>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fld id="{7DA149F6-1FD0-4330-999D-CD27F20AD529}" type="slidenum">
              <a:rPr kern="0">
                <a:solidFill>
                  <a:srgbClr val="000000"/>
                </a:solidFill>
                <a:latin typeface="Calibri"/>
              </a:rPr>
              <a:pPr algn="r">
                <a:defRPr sz="1800" b="0" i="0" u="none" strike="noStrike" kern="0" cap="none" spc="0" baseline="0">
                  <a:solidFill>
                    <a:srgbClr val="000000"/>
                  </a:solidFill>
                  <a:uFillTx/>
                </a:defRPr>
              </a:pPr>
              <a:t>10</a:t>
            </a:fld>
            <a:endParaRPr lang="zh-TW" altLang="en-US" sz="1400">
              <a:solidFill>
                <a:srgbClr val="000000"/>
              </a:solidFill>
              <a:latin typeface="Times New Roman" pitchFamily="18"/>
              <a:ea typeface="新細明體"/>
              <a:cs typeface="Times New Roman" pitchFamily="18"/>
            </a:endParaRPr>
          </a:p>
        </p:txBody>
      </p:sp>
      <p:sp>
        <p:nvSpPr>
          <p:cNvPr id="4" name="標題 1"/>
          <p:cNvSpPr txBox="1">
            <a:spLocks noGrp="1"/>
          </p:cNvSpPr>
          <p:nvPr>
            <p:ph type="title"/>
          </p:nvPr>
        </p:nvSpPr>
        <p:spPr>
          <a:xfrm>
            <a:off x="2073767" y="99254"/>
            <a:ext cx="8229600" cy="713342"/>
          </a:xfrm>
        </p:spPr>
        <p:txBody>
          <a:bodyPr anchorCtr="1"/>
          <a:lstStyle/>
          <a:p>
            <a:pPr lvl="0" algn="ctr"/>
            <a:r>
              <a:rPr lang="zh-TW" altLang="en-US" sz="4000" dirty="0">
                <a:solidFill>
                  <a:srgbClr val="953735"/>
                </a:solidFill>
                <a:latin typeface="標楷體" pitchFamily="65"/>
                <a:ea typeface="標楷體" pitchFamily="65"/>
                <a:cs typeface="Times New Roman" pitchFamily="18"/>
              </a:rPr>
              <a:t>科技化評量系統介面</a:t>
            </a:r>
            <a:r>
              <a:rPr lang="en-US" sz="4000" dirty="0">
                <a:solidFill>
                  <a:srgbClr val="953735"/>
                </a:solidFill>
                <a:latin typeface="標楷體" pitchFamily="65"/>
                <a:ea typeface="標楷體" pitchFamily="65"/>
                <a:cs typeface="Times New Roman" pitchFamily="18"/>
              </a:rPr>
              <a:t>-</a:t>
            </a:r>
            <a:r>
              <a:rPr lang="zh-TW" altLang="en-US" sz="4000" dirty="0">
                <a:solidFill>
                  <a:srgbClr val="953735"/>
                </a:solidFill>
                <a:latin typeface="標楷體" pitchFamily="65"/>
                <a:ea typeface="標楷體" pitchFamily="65"/>
                <a:cs typeface="Times New Roman" pitchFamily="18"/>
              </a:rPr>
              <a:t>登入前</a:t>
            </a:r>
            <a:endParaRPr lang="en-US" sz="4000" dirty="0">
              <a:solidFill>
                <a:srgbClr val="953735"/>
              </a:solidFill>
              <a:latin typeface="Times New Roman" pitchFamily="18"/>
              <a:ea typeface="標楷體" pitchFamily="65"/>
              <a:cs typeface="Times New Roman" pitchFamily="18"/>
            </a:endParaRPr>
          </a:p>
        </p:txBody>
      </p:sp>
      <p:sp>
        <p:nvSpPr>
          <p:cNvPr id="7" name="圓角矩形圖說文字 25"/>
          <p:cNvSpPr/>
          <p:nvPr/>
        </p:nvSpPr>
        <p:spPr>
          <a:xfrm>
            <a:off x="908385" y="4872134"/>
            <a:ext cx="2534530" cy="805097"/>
          </a:xfrm>
          <a:custGeom>
            <a:avLst>
              <a:gd name="f0" fmla="val 19691"/>
              <a:gd name="f1" fmla="val -13091"/>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val f8"/>
              <a:gd name="f21" fmla="val f9"/>
              <a:gd name="f22" fmla="+- 0 0 f12"/>
              <a:gd name="f23" fmla="+- 3590 0 f8"/>
              <a:gd name="f24" fmla="+- 0 0 f3"/>
              <a:gd name="f25" fmla="+- 21600 0 f15"/>
              <a:gd name="f26" fmla="+- 18010 0 f9"/>
              <a:gd name="f27" fmla="pin -2147483647 f0 2147483647"/>
              <a:gd name="f28" fmla="pin -2147483647 f1 2147483647"/>
              <a:gd name="f29" fmla="*/ f17 f2 1"/>
              <a:gd name="f30" fmla="+- f21 0 f20"/>
              <a:gd name="f31" fmla="val f27"/>
              <a:gd name="f32" fmla="val f28"/>
              <a:gd name="f33" fmla="abs f22"/>
              <a:gd name="f34" fmla="abs f23"/>
              <a:gd name="f35" fmla="?: f22 f24 f3"/>
              <a:gd name="f36" fmla="?: f22 f3 f24"/>
              <a:gd name="f37" fmla="?: f22 f4 f3"/>
              <a:gd name="f38" fmla="?: f22 f3 f4"/>
              <a:gd name="f39" fmla="abs f25"/>
              <a:gd name="f40" fmla="?: f23 f24 f3"/>
              <a:gd name="f41" fmla="?: f23 f3 f24"/>
              <a:gd name="f42" fmla="?: f25 0 f2"/>
              <a:gd name="f43" fmla="?: f25 f2 0"/>
              <a:gd name="f44" fmla="abs f26"/>
              <a:gd name="f45" fmla="?: f25 f24 f3"/>
              <a:gd name="f46" fmla="?: f25 f3 f24"/>
              <a:gd name="f47" fmla="?: f25 f4 f3"/>
              <a:gd name="f48" fmla="?: f25 f3 f4"/>
              <a:gd name="f49" fmla="?: f26 f24 f3"/>
              <a:gd name="f50" fmla="?: f26 f3 f24"/>
              <a:gd name="f51" fmla="?: f22 0 f2"/>
              <a:gd name="f52" fmla="?: f22 f2 0"/>
              <a:gd name="f53" fmla="*/ f27 f18 1"/>
              <a:gd name="f54" fmla="*/ f28 f19 1"/>
              <a:gd name="f55" fmla="*/ f29 1 f5"/>
              <a:gd name="f56" fmla="*/ f30 1 21600"/>
              <a:gd name="f57" fmla="+- f31 0 10800"/>
              <a:gd name="f58" fmla="+- f32 0 10800"/>
              <a:gd name="f59" fmla="+- f32 0 21600"/>
              <a:gd name="f60" fmla="+- f31 0 21600"/>
              <a:gd name="f61" fmla="?: f22 f38 f37"/>
              <a:gd name="f62" fmla="?: f22 f37 f38"/>
              <a:gd name="f63" fmla="?: f23 f36 f35"/>
              <a:gd name="f64" fmla="?: f23 f43 f42"/>
              <a:gd name="f65" fmla="?: f23 f42 f43"/>
              <a:gd name="f66" fmla="?: f25 f40 f41"/>
              <a:gd name="f67" fmla="?: f25 f48 f47"/>
              <a:gd name="f68" fmla="?: f25 f47 f48"/>
              <a:gd name="f69" fmla="?: f26 f46 f45"/>
              <a:gd name="f70" fmla="?: f26 f52 f51"/>
              <a:gd name="f71" fmla="?: f26 f51 f52"/>
              <a:gd name="f72" fmla="?: f22 f49 f50"/>
              <a:gd name="f73" fmla="*/ f31 f18 1"/>
              <a:gd name="f74" fmla="*/ f32 f19 1"/>
              <a:gd name="f75" fmla="+- f55 0 f3"/>
              <a:gd name="f76" fmla="*/ 800 f56 1"/>
              <a:gd name="f77" fmla="*/ 20800 f56 1"/>
              <a:gd name="f78" fmla="abs f57"/>
              <a:gd name="f79" fmla="abs f58"/>
              <a:gd name="f80" fmla="?: f23 f62 f61"/>
              <a:gd name="f81" fmla="?: f25 f64 f65"/>
              <a:gd name="f82" fmla="?: f26 f68 f67"/>
              <a:gd name="f83" fmla="?: f22 f70 f71"/>
              <a:gd name="f84" fmla="+- f78 0 f79"/>
              <a:gd name="f85" fmla="+- f79 0 f78"/>
              <a:gd name="f86" fmla="*/ f76 1 f56"/>
              <a:gd name="f87" fmla="*/ f77 1 f56"/>
              <a:gd name="f88" fmla="?: f58 f10 f84"/>
              <a:gd name="f89" fmla="?: f58 f84 f10"/>
              <a:gd name="f90" fmla="?: f57 f10 f85"/>
              <a:gd name="f91" fmla="?: f57 f85 f10"/>
              <a:gd name="f92" fmla="*/ f86 f18 1"/>
              <a:gd name="f93" fmla="*/ f87 f18 1"/>
              <a:gd name="f94" fmla="*/ f87 f19 1"/>
              <a:gd name="f95" fmla="*/ f86 f19 1"/>
              <a:gd name="f96" fmla="?: f31 f10 f88"/>
              <a:gd name="f97" fmla="?: f31 f10 f89"/>
              <a:gd name="f98" fmla="?: f59 f90 f10"/>
              <a:gd name="f99" fmla="?: f59 f91 f10"/>
              <a:gd name="f100" fmla="?: f60 f89 f10"/>
              <a:gd name="f101" fmla="?: f60 f88 f10"/>
              <a:gd name="f102" fmla="?: f32 f10 f91"/>
              <a:gd name="f103" fmla="?: f32 f10 f90"/>
              <a:gd name="f104" fmla="?: f96 f31 0"/>
              <a:gd name="f105" fmla="?: f96 f32 6280"/>
              <a:gd name="f106" fmla="?: f97 f31 0"/>
              <a:gd name="f107" fmla="?: f97 f32 15320"/>
              <a:gd name="f108" fmla="?: f98 f31 6280"/>
              <a:gd name="f109" fmla="?: f98 f32 21600"/>
              <a:gd name="f110" fmla="?: f99 f31 15320"/>
              <a:gd name="f111" fmla="?: f99 f32 21600"/>
              <a:gd name="f112" fmla="?: f100 f31 21600"/>
              <a:gd name="f113" fmla="?: f100 f32 15320"/>
              <a:gd name="f114" fmla="?: f101 f31 21600"/>
              <a:gd name="f115" fmla="?: f101 f32 6280"/>
              <a:gd name="f116" fmla="?: f102 f31 15320"/>
              <a:gd name="f117" fmla="?: f102 f32 0"/>
              <a:gd name="f118" fmla="?: f103 f31 6280"/>
              <a:gd name="f119" fmla="?: f103 f32 0"/>
            </a:gdLst>
            <a:ahLst>
              <a:ahXY gdRefX="f0" minX="f16" maxX="f11" gdRefY="f1" minY="f16" maxY="f11">
                <a:pos x="f53" y="f54"/>
              </a:ahXY>
            </a:ahLst>
            <a:cxnLst>
              <a:cxn ang="3cd4">
                <a:pos x="hc" y="t"/>
              </a:cxn>
              <a:cxn ang="0">
                <a:pos x="r" y="vc"/>
              </a:cxn>
              <a:cxn ang="cd4">
                <a:pos x="hc" y="b"/>
              </a:cxn>
              <a:cxn ang="cd2">
                <a:pos x="l" y="vc"/>
              </a:cxn>
              <a:cxn ang="f75">
                <a:pos x="f73" y="f74"/>
              </a:cxn>
            </a:cxnLst>
            <a:rect l="f92" t="f95" r="f93" b="f94"/>
            <a:pathLst>
              <a:path w="21600" h="21600">
                <a:moveTo>
                  <a:pt x="f12" y="f8"/>
                </a:moveTo>
                <a:arcTo wR="f33" hR="f34" stAng="f80" swAng="f63"/>
                <a:lnTo>
                  <a:pt x="f104" y="f105"/>
                </a:lnTo>
                <a:lnTo>
                  <a:pt x="f8" y="f13"/>
                </a:lnTo>
                <a:lnTo>
                  <a:pt x="f8" y="f14"/>
                </a:lnTo>
                <a:lnTo>
                  <a:pt x="f106" y="f107"/>
                </a:lnTo>
                <a:lnTo>
                  <a:pt x="f8" y="f15"/>
                </a:lnTo>
                <a:arcTo wR="f34" hR="f39" stAng="f81" swAng="f66"/>
                <a:lnTo>
                  <a:pt x="f108" y="f109"/>
                </a:lnTo>
                <a:lnTo>
                  <a:pt x="f13" y="f9"/>
                </a:lnTo>
                <a:lnTo>
                  <a:pt x="f14" y="f9"/>
                </a:lnTo>
                <a:lnTo>
                  <a:pt x="f110" y="f111"/>
                </a:lnTo>
                <a:lnTo>
                  <a:pt x="f15" y="f9"/>
                </a:lnTo>
                <a:arcTo wR="f39" hR="f44" stAng="f82" swAng="f69"/>
                <a:lnTo>
                  <a:pt x="f112" y="f113"/>
                </a:lnTo>
                <a:lnTo>
                  <a:pt x="f9" y="f14"/>
                </a:lnTo>
                <a:lnTo>
                  <a:pt x="f9" y="f13"/>
                </a:lnTo>
                <a:lnTo>
                  <a:pt x="f114" y="f115"/>
                </a:lnTo>
                <a:lnTo>
                  <a:pt x="f9" y="f12"/>
                </a:lnTo>
                <a:arcTo wR="f44" hR="f33" stAng="f83" swAng="f72"/>
                <a:lnTo>
                  <a:pt x="f116" y="f117"/>
                </a:lnTo>
                <a:lnTo>
                  <a:pt x="f14" y="f8"/>
                </a:lnTo>
                <a:lnTo>
                  <a:pt x="f13" y="f8"/>
                </a:lnTo>
                <a:lnTo>
                  <a:pt x="f118" y="f119"/>
                </a:lnTo>
                <a:close/>
              </a:path>
            </a:pathLst>
          </a:custGeom>
          <a:solidFill>
            <a:srgbClr val="FFFFFF"/>
          </a:solidFill>
          <a:ln w="25402">
            <a:solidFill>
              <a:srgbClr val="77933C"/>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r>
              <a:rPr lang="zh-TW" altLang="en-US" sz="2800" dirty="0">
                <a:solidFill>
                  <a:srgbClr val="000000"/>
                </a:solidFill>
                <a:latin typeface="標楷體" pitchFamily="65"/>
                <a:ea typeface="標楷體" pitchFamily="65"/>
              </a:rPr>
              <a:t>教師登入系統</a:t>
            </a:r>
            <a:endParaRPr lang="en-US" sz="2800" dirty="0">
              <a:solidFill>
                <a:srgbClr val="000000"/>
              </a:solidFill>
              <a:latin typeface="標楷體" pitchFamily="65"/>
              <a:ea typeface="標楷體" pitchFamily="65"/>
            </a:endParaRPr>
          </a:p>
          <a:p>
            <a:pPr algn="ctr">
              <a:defRPr sz="1800" b="0" i="0" u="none" strike="noStrike" kern="0" cap="none" spc="0" baseline="0">
                <a:solidFill>
                  <a:srgbClr val="000000"/>
                </a:solidFill>
                <a:uFillTx/>
              </a:defRPr>
            </a:pPr>
            <a:r>
              <a:rPr lang="zh-TW" altLang="en-US" sz="2800" dirty="0">
                <a:solidFill>
                  <a:srgbClr val="000000"/>
                </a:solidFill>
                <a:latin typeface="標楷體" pitchFamily="65"/>
                <a:ea typeface="標楷體" pitchFamily="65"/>
              </a:rPr>
              <a:t>入口</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527"/>
          <a:stretch>
            <a:fillRect/>
          </a:stretch>
        </p:blipFill>
        <p:spPr>
          <a:xfrm>
            <a:off x="2497692" y="1036469"/>
            <a:ext cx="7196611" cy="5339940"/>
          </a:xfrm>
          <a:prstGeom prst="rect">
            <a:avLst/>
          </a:prstGeom>
          <a:noFill/>
          <a:ln w="9528">
            <a:solidFill>
              <a:srgbClr val="000000"/>
            </a:solidFill>
            <a:prstDash val="solid"/>
            <a:miter/>
          </a:ln>
        </p:spPr>
      </p:pic>
      <p:sp>
        <p:nvSpPr>
          <p:cNvPr id="3" name="投影片編號版面配置區 5"/>
          <p:cNvSpPr txBox="1"/>
          <p:nvPr/>
        </p:nvSpPr>
        <p:spPr>
          <a:xfrm>
            <a:off x="8472260" y="6492871"/>
            <a:ext cx="2133596" cy="365129"/>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fld id="{CF928C12-83EC-4793-87A6-27C2985EAB91}" type="slidenum">
              <a:rPr kern="0">
                <a:solidFill>
                  <a:srgbClr val="000000"/>
                </a:solidFill>
                <a:latin typeface="Calibri"/>
              </a:rPr>
              <a:pPr algn="r">
                <a:defRPr sz="1800" b="0" i="0" u="none" strike="noStrike" kern="0" cap="none" spc="0" baseline="0">
                  <a:solidFill>
                    <a:srgbClr val="000000"/>
                  </a:solidFill>
                  <a:uFillTx/>
                </a:defRPr>
              </a:pPr>
              <a:t>11</a:t>
            </a:fld>
            <a:endParaRPr lang="zh-TW" altLang="en-US" sz="1400">
              <a:solidFill>
                <a:srgbClr val="000000"/>
              </a:solidFill>
              <a:latin typeface="Times New Roman" pitchFamily="18"/>
              <a:ea typeface="新細明體"/>
              <a:cs typeface="Times New Roman" pitchFamily="18"/>
            </a:endParaRPr>
          </a:p>
        </p:txBody>
      </p:sp>
      <p:sp>
        <p:nvSpPr>
          <p:cNvPr id="4" name="標題 1"/>
          <p:cNvSpPr txBox="1">
            <a:spLocks noGrp="1"/>
          </p:cNvSpPr>
          <p:nvPr>
            <p:ph type="title"/>
          </p:nvPr>
        </p:nvSpPr>
        <p:spPr>
          <a:xfrm>
            <a:off x="1921604" y="70115"/>
            <a:ext cx="8229600" cy="823337"/>
          </a:xfrm>
        </p:spPr>
        <p:txBody>
          <a:bodyPr anchorCtr="1"/>
          <a:lstStyle/>
          <a:p>
            <a:pPr lvl="0" algn="ctr"/>
            <a:r>
              <a:rPr lang="zh-TW" altLang="en-US" sz="4000" dirty="0">
                <a:solidFill>
                  <a:srgbClr val="953735"/>
                </a:solidFill>
                <a:latin typeface="標楷體" pitchFamily="65"/>
                <a:ea typeface="標楷體" pitchFamily="65"/>
              </a:rPr>
              <a:t>科技化評量系統登入步驟</a:t>
            </a:r>
            <a:endParaRPr lang="en-US" sz="4000" dirty="0">
              <a:solidFill>
                <a:srgbClr val="953735"/>
              </a:solidFill>
              <a:latin typeface="Times New Roman" pitchFamily="18"/>
              <a:ea typeface="標楷體" pitchFamily="65"/>
              <a:cs typeface="Times New Roman" pitchFamily="18"/>
            </a:endParaRPr>
          </a:p>
        </p:txBody>
      </p:sp>
      <p:pic>
        <p:nvPicPr>
          <p:cNvPr id="5" name="Picture 2"/>
          <p:cNvPicPr>
            <a:picLocks noChangeAspect="1"/>
          </p:cNvPicPr>
          <p:nvPr/>
        </p:nvPicPr>
        <p:blipFill>
          <a:blip r:embed="rId4"/>
          <a:srcRect/>
          <a:stretch>
            <a:fillRect/>
          </a:stretch>
        </p:blipFill>
        <p:spPr>
          <a:xfrm>
            <a:off x="3917607" y="1639542"/>
            <a:ext cx="5262545" cy="1727996"/>
          </a:xfrm>
          <a:prstGeom prst="rect">
            <a:avLst/>
          </a:prstGeom>
          <a:noFill/>
          <a:ln w="9528">
            <a:solidFill>
              <a:srgbClr val="000000"/>
            </a:solidFill>
            <a:prstDash val="solid"/>
            <a:miter/>
          </a:ln>
        </p:spPr>
      </p:pic>
      <p:sp>
        <p:nvSpPr>
          <p:cNvPr id="6" name="圓角矩形 6"/>
          <p:cNvSpPr/>
          <p:nvPr/>
        </p:nvSpPr>
        <p:spPr>
          <a:xfrm>
            <a:off x="2375837" y="3706439"/>
            <a:ext cx="1880445" cy="166677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8575">
            <a:solidFill>
              <a:srgbClr val="FF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z="2400" kern="0">
              <a:solidFill>
                <a:srgbClr val="FFFFFF"/>
              </a:solidFill>
              <a:latin typeface="標楷體"/>
              <a:ea typeface="標楷體"/>
            </a:endParaRPr>
          </a:p>
        </p:txBody>
      </p:sp>
      <p:sp>
        <p:nvSpPr>
          <p:cNvPr id="7" name="直線圖說文字 1 8"/>
          <p:cNvSpPr/>
          <p:nvPr/>
        </p:nvSpPr>
        <p:spPr>
          <a:xfrm>
            <a:off x="1684477" y="2235873"/>
            <a:ext cx="2321798" cy="1091171"/>
          </a:xfrm>
          <a:custGeom>
            <a:avLst/>
            <a:gdLst>
              <a:gd name="f0" fmla="val w"/>
              <a:gd name="f1" fmla="val h"/>
              <a:gd name="f2" fmla="val ss"/>
              <a:gd name="f3" fmla="val 0"/>
              <a:gd name="f4" fmla="val 103363"/>
              <a:gd name="f5" fmla="val 74920"/>
              <a:gd name="f6" fmla="val 145698"/>
              <a:gd name="f7" fmla="val 61728"/>
              <a:gd name="f8" fmla="abs f0"/>
              <a:gd name="f9" fmla="abs f1"/>
              <a:gd name="f10" fmla="abs f2"/>
              <a:gd name="f11" fmla="?: f8 f0 1"/>
              <a:gd name="f12" fmla="?: f9 f1 1"/>
              <a:gd name="f13" fmla="?: f10 f2 1"/>
              <a:gd name="f14" fmla="*/ f11 1 21600"/>
              <a:gd name="f15" fmla="*/ f12 1 21600"/>
              <a:gd name="f16" fmla="*/ 21600 f11 1"/>
              <a:gd name="f17" fmla="*/ 21600 f12 1"/>
              <a:gd name="f18" fmla="min f15 f14"/>
              <a:gd name="f19" fmla="*/ f16 1 f13"/>
              <a:gd name="f20" fmla="*/ f17 1 f13"/>
              <a:gd name="f21" fmla="val f19"/>
              <a:gd name="f22" fmla="val f20"/>
              <a:gd name="f23" fmla="*/ f3 f18 1"/>
              <a:gd name="f24" fmla="+- f22 0 f3"/>
              <a:gd name="f25" fmla="+- f21 0 f3"/>
              <a:gd name="f26" fmla="*/ f21 f18 1"/>
              <a:gd name="f27" fmla="*/ f22 f18 1"/>
              <a:gd name="f28" fmla="min f25 f24"/>
              <a:gd name="f29" fmla="*/ f28 1 21600"/>
              <a:gd name="f30" fmla="*/ f5 1 f29"/>
              <a:gd name="f31" fmla="*/ f4 1 f29"/>
              <a:gd name="f32" fmla="*/ f7 1 f29"/>
              <a:gd name="f33" fmla="*/ f6 1 f29"/>
              <a:gd name="f34" fmla="*/ f24 f31 1"/>
              <a:gd name="f35" fmla="*/ f25 f30 1"/>
              <a:gd name="f36" fmla="*/ f24 f33 1"/>
              <a:gd name="f37" fmla="*/ f25 f32 1"/>
              <a:gd name="f38" fmla="*/ f34 1 100000"/>
              <a:gd name="f39" fmla="*/ f35 1 100000"/>
              <a:gd name="f40" fmla="*/ f36 1 100000"/>
              <a:gd name="f41" fmla="*/ f37 1 100000"/>
              <a:gd name="f42" fmla="*/ f39 f18 1"/>
              <a:gd name="f43" fmla="*/ f38 f18 1"/>
              <a:gd name="f44" fmla="*/ f41 f18 1"/>
              <a:gd name="f45" fmla="*/ f40 f18 1"/>
            </a:gdLst>
            <a:ahLst/>
            <a:cxnLst>
              <a:cxn ang="3cd4">
                <a:pos x="hc" y="t"/>
              </a:cxn>
              <a:cxn ang="0">
                <a:pos x="r" y="vc"/>
              </a:cxn>
              <a:cxn ang="cd4">
                <a:pos x="hc" y="b"/>
              </a:cxn>
              <a:cxn ang="cd2">
                <a:pos x="l" y="vc"/>
              </a:cxn>
            </a:cxnLst>
            <a:rect l="f23" t="f23" r="f26" b="f27"/>
            <a:pathLst>
              <a:path>
                <a:moveTo>
                  <a:pt x="f23" y="f23"/>
                </a:moveTo>
                <a:lnTo>
                  <a:pt x="f26" y="f23"/>
                </a:lnTo>
                <a:lnTo>
                  <a:pt x="f26" y="f27"/>
                </a:lnTo>
                <a:lnTo>
                  <a:pt x="f23" y="f27"/>
                </a:lnTo>
                <a:close/>
              </a:path>
              <a:path fill="none">
                <a:moveTo>
                  <a:pt x="f42" y="f43"/>
                </a:moveTo>
                <a:lnTo>
                  <a:pt x="f44" y="f45"/>
                </a:lnTo>
              </a:path>
            </a:pathLst>
          </a:custGeom>
          <a:solidFill>
            <a:srgbClr val="FFFFFF"/>
          </a:solidFill>
          <a:ln w="25402">
            <a:solidFill>
              <a:srgbClr val="385D8A"/>
            </a:solidFill>
            <a:prstDash val="solid"/>
          </a:ln>
        </p:spPr>
        <p:txBody>
          <a:bodyPr vert="horz" wrap="square" lIns="91440" tIns="45720" rIns="91440" bIns="45720" anchor="ctr" anchorCtr="0" compatLnSpc="1"/>
          <a:lstStyle/>
          <a:p>
            <a:pPr>
              <a:defRPr sz="1800" b="0" i="0" u="none" strike="noStrike" kern="0" cap="none" spc="0" baseline="0">
                <a:solidFill>
                  <a:srgbClr val="000000"/>
                </a:solidFill>
                <a:uFillTx/>
              </a:defRPr>
            </a:pPr>
            <a:r>
              <a:rPr lang="en-US" dirty="0">
                <a:solidFill>
                  <a:srgbClr val="000000"/>
                </a:solidFill>
                <a:latin typeface="Times New Roman" pitchFamily="18"/>
                <a:ea typeface="標楷體" pitchFamily="65"/>
                <a:cs typeface="Times New Roman" pitchFamily="18"/>
              </a:rPr>
              <a:t>1</a:t>
            </a:r>
            <a:r>
              <a:rPr lang="zh-TW" altLang="en-US" dirty="0">
                <a:solidFill>
                  <a:srgbClr val="000000"/>
                </a:solidFill>
                <a:latin typeface="Times New Roman" pitchFamily="18"/>
                <a:ea typeface="標楷體" pitchFamily="65"/>
                <a:cs typeface="Times New Roman" pitchFamily="18"/>
              </a:rPr>
              <a:t>、教師登入</a:t>
            </a:r>
            <a:endParaRPr lang="en-US" dirty="0">
              <a:solidFill>
                <a:srgbClr val="000000"/>
              </a:solidFill>
              <a:latin typeface="Times New Roman" pitchFamily="18"/>
              <a:ea typeface="標楷體" pitchFamily="65"/>
              <a:cs typeface="Times New Roman" pitchFamily="18"/>
            </a:endParaRPr>
          </a:p>
          <a:p>
            <a:pPr>
              <a:defRPr sz="1800" b="0" i="0" u="none" strike="noStrike" kern="0" cap="none" spc="0" baseline="0">
                <a:solidFill>
                  <a:srgbClr val="000000"/>
                </a:solidFill>
                <a:uFillTx/>
              </a:defRPr>
            </a:pPr>
            <a:r>
              <a:rPr lang="zh-TW" altLang="en-US" dirty="0">
                <a:solidFill>
                  <a:srgbClr val="000000"/>
                </a:solidFill>
                <a:latin typeface="Times New Roman" pitchFamily="18"/>
                <a:ea typeface="標楷體" pitchFamily="65"/>
                <a:cs typeface="Times New Roman" pitchFamily="18"/>
              </a:rPr>
              <a:t>身分別：國中小學校學校代碼：</a:t>
            </a:r>
            <a:r>
              <a:rPr lang="en-US" altLang="zh-TW" dirty="0">
                <a:solidFill>
                  <a:srgbClr val="000000"/>
                </a:solidFill>
                <a:latin typeface="Times New Roman" pitchFamily="18"/>
                <a:ea typeface="標楷體" pitchFamily="65"/>
                <a:cs typeface="Times New Roman" pitchFamily="18"/>
              </a:rPr>
              <a:t>064707</a:t>
            </a:r>
            <a:endParaRPr lang="en-US" dirty="0">
              <a:solidFill>
                <a:srgbClr val="000000"/>
              </a:solidFill>
              <a:latin typeface="Times New Roman" pitchFamily="18"/>
              <a:ea typeface="標楷體" pitchFamily="65"/>
              <a:cs typeface="Times New Roman" pitchFamily="18"/>
            </a:endParaRPr>
          </a:p>
        </p:txBody>
      </p:sp>
      <p:sp>
        <p:nvSpPr>
          <p:cNvPr id="8" name="直線圖說文字 1 15"/>
          <p:cNvSpPr/>
          <p:nvPr/>
        </p:nvSpPr>
        <p:spPr>
          <a:xfrm>
            <a:off x="4931693" y="1173790"/>
            <a:ext cx="2328611" cy="656456"/>
          </a:xfrm>
          <a:custGeom>
            <a:avLst/>
            <a:gdLst>
              <a:gd name="f0" fmla="val w"/>
              <a:gd name="f1" fmla="val h"/>
              <a:gd name="f2" fmla="val ss"/>
              <a:gd name="f3" fmla="val 0"/>
              <a:gd name="f4" fmla="val 102653"/>
              <a:gd name="f5" fmla="val 32894"/>
              <a:gd name="f6" fmla="val 170102"/>
              <a:gd name="f7" fmla="val 42022"/>
              <a:gd name="f8" fmla="abs f0"/>
              <a:gd name="f9" fmla="abs f1"/>
              <a:gd name="f10" fmla="abs f2"/>
              <a:gd name="f11" fmla="?: f8 f0 1"/>
              <a:gd name="f12" fmla="?: f9 f1 1"/>
              <a:gd name="f13" fmla="?: f10 f2 1"/>
              <a:gd name="f14" fmla="*/ f11 1 21600"/>
              <a:gd name="f15" fmla="*/ f12 1 21600"/>
              <a:gd name="f16" fmla="*/ 21600 f11 1"/>
              <a:gd name="f17" fmla="*/ 21600 f12 1"/>
              <a:gd name="f18" fmla="min f15 f14"/>
              <a:gd name="f19" fmla="*/ f16 1 f13"/>
              <a:gd name="f20" fmla="*/ f17 1 f13"/>
              <a:gd name="f21" fmla="val f19"/>
              <a:gd name="f22" fmla="val f20"/>
              <a:gd name="f23" fmla="*/ f3 f18 1"/>
              <a:gd name="f24" fmla="+- f22 0 f3"/>
              <a:gd name="f25" fmla="+- f21 0 f3"/>
              <a:gd name="f26" fmla="*/ f21 f18 1"/>
              <a:gd name="f27" fmla="*/ f22 f18 1"/>
              <a:gd name="f28" fmla="min f25 f24"/>
              <a:gd name="f29" fmla="*/ f28 1 21600"/>
              <a:gd name="f30" fmla="*/ f5 1 f29"/>
              <a:gd name="f31" fmla="*/ f4 1 f29"/>
              <a:gd name="f32" fmla="*/ f7 1 f29"/>
              <a:gd name="f33" fmla="*/ f6 1 f29"/>
              <a:gd name="f34" fmla="*/ f24 f31 1"/>
              <a:gd name="f35" fmla="*/ f25 f30 1"/>
              <a:gd name="f36" fmla="*/ f24 f33 1"/>
              <a:gd name="f37" fmla="*/ f25 f32 1"/>
              <a:gd name="f38" fmla="*/ f34 1 100000"/>
              <a:gd name="f39" fmla="*/ f35 1 100000"/>
              <a:gd name="f40" fmla="*/ f36 1 100000"/>
              <a:gd name="f41" fmla="*/ f37 1 100000"/>
              <a:gd name="f42" fmla="*/ f39 f18 1"/>
              <a:gd name="f43" fmla="*/ f38 f18 1"/>
              <a:gd name="f44" fmla="*/ f41 f18 1"/>
              <a:gd name="f45" fmla="*/ f40 f18 1"/>
            </a:gdLst>
            <a:ahLst/>
            <a:cxnLst>
              <a:cxn ang="3cd4">
                <a:pos x="hc" y="t"/>
              </a:cxn>
              <a:cxn ang="0">
                <a:pos x="r" y="vc"/>
              </a:cxn>
              <a:cxn ang="cd4">
                <a:pos x="hc" y="b"/>
              </a:cxn>
              <a:cxn ang="cd2">
                <a:pos x="l" y="vc"/>
              </a:cxn>
            </a:cxnLst>
            <a:rect l="f23" t="f23" r="f26" b="f27"/>
            <a:pathLst>
              <a:path>
                <a:moveTo>
                  <a:pt x="f23" y="f23"/>
                </a:moveTo>
                <a:lnTo>
                  <a:pt x="f26" y="f23"/>
                </a:lnTo>
                <a:lnTo>
                  <a:pt x="f26" y="f27"/>
                </a:lnTo>
                <a:lnTo>
                  <a:pt x="f23" y="f27"/>
                </a:lnTo>
                <a:close/>
              </a:path>
              <a:path fill="none">
                <a:moveTo>
                  <a:pt x="f42" y="f43"/>
                </a:moveTo>
                <a:lnTo>
                  <a:pt x="f44" y="f45"/>
                </a:lnTo>
              </a:path>
            </a:pathLst>
          </a:custGeom>
          <a:solidFill>
            <a:srgbClr val="FFFFFF"/>
          </a:solidFill>
          <a:ln w="25402">
            <a:solidFill>
              <a:srgbClr val="385D8A"/>
            </a:solidFill>
            <a:prstDash val="solid"/>
          </a:ln>
        </p:spPr>
        <p:txBody>
          <a:bodyPr vert="horz" wrap="square" lIns="91440" tIns="45720" rIns="91440" bIns="45720" anchor="ctr" anchorCtr="0" compatLnSpc="1"/>
          <a:lstStyle/>
          <a:p>
            <a:pPr>
              <a:defRPr sz="1800" b="0" i="0" u="none" strike="noStrike" kern="0" cap="none" spc="0" baseline="0">
                <a:solidFill>
                  <a:srgbClr val="000000"/>
                </a:solidFill>
                <a:uFillTx/>
              </a:defRPr>
            </a:pPr>
            <a:r>
              <a:rPr lang="en-US">
                <a:solidFill>
                  <a:srgbClr val="000000"/>
                </a:solidFill>
                <a:latin typeface="Times New Roman" pitchFamily="18"/>
                <a:ea typeface="標楷體" pitchFamily="65"/>
                <a:cs typeface="Times New Roman" pitchFamily="18"/>
              </a:rPr>
              <a:t>2</a:t>
            </a:r>
            <a:r>
              <a:rPr lang="zh-TW" altLang="en-US">
                <a:solidFill>
                  <a:srgbClr val="000000"/>
                </a:solidFill>
                <a:latin typeface="Times New Roman" pitchFamily="18"/>
                <a:ea typeface="標楷體" pitchFamily="65"/>
                <a:cs typeface="Times New Roman" pitchFamily="18"/>
              </a:rPr>
              <a:t>、選擇帳號使用人</a:t>
            </a:r>
            <a:endParaRPr lang="en-US">
              <a:solidFill>
                <a:srgbClr val="000000"/>
              </a:solidFill>
              <a:latin typeface="Times New Roman" pitchFamily="18"/>
              <a:ea typeface="標楷體" pitchFamily="65"/>
              <a:cs typeface="Times New Roman" pitchFamily="18"/>
            </a:endParaRPr>
          </a:p>
        </p:txBody>
      </p:sp>
      <p:sp>
        <p:nvSpPr>
          <p:cNvPr id="9" name="圓角矩形 16"/>
          <p:cNvSpPr/>
          <p:nvPr/>
        </p:nvSpPr>
        <p:spPr>
          <a:xfrm>
            <a:off x="8646381" y="3578632"/>
            <a:ext cx="533771" cy="302858"/>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noFill/>
          <a:ln w="28575">
            <a:solidFill>
              <a:srgbClr val="FF0000"/>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sz="2400" kern="0">
              <a:solidFill>
                <a:srgbClr val="FFFFFF"/>
              </a:solidFill>
              <a:latin typeface="標楷體"/>
              <a:ea typeface="標楷體"/>
            </a:endParaRPr>
          </a:p>
        </p:txBody>
      </p:sp>
      <p:sp>
        <p:nvSpPr>
          <p:cNvPr id="10" name="AutoShape 25"/>
          <p:cNvSpPr/>
          <p:nvPr/>
        </p:nvSpPr>
        <p:spPr>
          <a:xfrm>
            <a:off x="3503713" y="3284251"/>
            <a:ext cx="752569" cy="597231"/>
          </a:xfrm>
          <a:custGeom>
            <a:avLst/>
            <a:gdLst>
              <a:gd name="f0" fmla="val 10800000"/>
              <a:gd name="f1" fmla="val 5400000"/>
              <a:gd name="f2" fmla="val 180"/>
              <a:gd name="f3" fmla="val w"/>
              <a:gd name="f4" fmla="val h"/>
              <a:gd name="f5" fmla="val 0"/>
              <a:gd name="f6" fmla="val 21600"/>
              <a:gd name="f7" fmla="val 15300"/>
              <a:gd name="f8" fmla="val 6364"/>
              <a:gd name="f9" fmla="val 3375"/>
              <a:gd name="f10" fmla="val 15236"/>
              <a:gd name="f11" fmla="val 10800"/>
              <a:gd name="f12" fmla="val 1350"/>
              <a:gd name="f13" fmla="val 2700"/>
              <a:gd name="f14" fmla="val 675"/>
              <a:gd name="f15" fmla="+- 0 0 -360"/>
              <a:gd name="f16" fmla="+- 0 0 -270"/>
              <a:gd name="f17" fmla="+- 0 0 -180"/>
              <a:gd name="f18" fmla="+- 0 0 -90"/>
              <a:gd name="f19" fmla="*/ f3 1 21600"/>
              <a:gd name="f20" fmla="*/ f4 1 21600"/>
              <a:gd name="f21" fmla="+- f6 0 f5"/>
              <a:gd name="f22" fmla="*/ f15 f0 1"/>
              <a:gd name="f23" fmla="*/ f16 f0 1"/>
              <a:gd name="f24" fmla="*/ f17 f0 1"/>
              <a:gd name="f25" fmla="*/ f18 f0 1"/>
              <a:gd name="f26" fmla="*/ f21 1 21600"/>
              <a:gd name="f27" fmla="*/ 2147483647 f21 1"/>
              <a:gd name="f28" fmla="*/ 0 f21 1"/>
              <a:gd name="f29" fmla="*/ 3375 f21 1"/>
              <a:gd name="f30" fmla="*/ 6364 f21 1"/>
              <a:gd name="f31" fmla="*/ 19012 f21 1"/>
              <a:gd name="f32" fmla="*/ 15236 f21 1"/>
              <a:gd name="f33" fmla="*/ f22 1 f2"/>
              <a:gd name="f34" fmla="*/ f23 1 f2"/>
              <a:gd name="f35" fmla="*/ f24 1 f2"/>
              <a:gd name="f36" fmla="*/ f25 1 f2"/>
              <a:gd name="f37" fmla="*/ f27 1 21600"/>
              <a:gd name="f38" fmla="*/ f28 1 21600"/>
              <a:gd name="f39" fmla="*/ f29 1 21600"/>
              <a:gd name="f40" fmla="*/ f30 1 21600"/>
              <a:gd name="f41" fmla="*/ f31 1 21600"/>
              <a:gd name="f42" fmla="*/ f32 1 21600"/>
              <a:gd name="f43" fmla="+- f33 0 f1"/>
              <a:gd name="f44" fmla="+- f34 0 f1"/>
              <a:gd name="f45" fmla="+- f35 0 f1"/>
              <a:gd name="f46" fmla="+- f36 0 f1"/>
              <a:gd name="f47" fmla="*/ f37 1 f26"/>
              <a:gd name="f48" fmla="*/ f38 1 f26"/>
              <a:gd name="f49" fmla="*/ f39 1 f26"/>
              <a:gd name="f50" fmla="*/ f41 1 f26"/>
              <a:gd name="f51" fmla="*/ f40 1 f26"/>
              <a:gd name="f52" fmla="*/ f42 1 f26"/>
              <a:gd name="f53" fmla="*/ f49 f19 1"/>
              <a:gd name="f54" fmla="*/ f50 f19 1"/>
              <a:gd name="f55" fmla="*/ f52 f20 1"/>
              <a:gd name="f56" fmla="*/ f51 f20 1"/>
              <a:gd name="f57" fmla="*/ f47 f19 1"/>
              <a:gd name="f58" fmla="*/ f48 f20 1"/>
              <a:gd name="f59" fmla="*/ f48 f19 1"/>
              <a:gd name="f60" fmla="*/ f47 f20 1"/>
            </a:gdLst>
            <a:ahLst/>
            <a:cxnLst>
              <a:cxn ang="3cd4">
                <a:pos x="hc" y="t"/>
              </a:cxn>
              <a:cxn ang="0">
                <a:pos x="r" y="vc"/>
              </a:cxn>
              <a:cxn ang="cd4">
                <a:pos x="hc" y="b"/>
              </a:cxn>
              <a:cxn ang="cd2">
                <a:pos x="l" y="vc"/>
              </a:cxn>
              <a:cxn ang="f43">
                <a:pos x="f57" y="f58"/>
              </a:cxn>
              <a:cxn ang="f44">
                <a:pos x="f59" y="f60"/>
              </a:cxn>
              <a:cxn ang="f45">
                <a:pos x="f57" y="f60"/>
              </a:cxn>
              <a:cxn ang="f46">
                <a:pos x="f57" y="f60"/>
              </a:cxn>
            </a:cxnLst>
            <a:rect l="f53" t="f56" r="f54" b="f55"/>
            <a:pathLst>
              <a:path w="21600" h="21600">
                <a:moveTo>
                  <a:pt x="f7" y="f5"/>
                </a:moveTo>
                <a:lnTo>
                  <a:pt x="f7" y="f8"/>
                </a:lnTo>
                <a:lnTo>
                  <a:pt x="f9" y="f8"/>
                </a:lnTo>
                <a:lnTo>
                  <a:pt x="f9" y="f10"/>
                </a:lnTo>
                <a:lnTo>
                  <a:pt x="f7" y="f10"/>
                </a:lnTo>
                <a:lnTo>
                  <a:pt x="f7" y="f6"/>
                </a:lnTo>
                <a:lnTo>
                  <a:pt x="f6" y="f11"/>
                </a:lnTo>
                <a:lnTo>
                  <a:pt x="f7" y="f5"/>
                </a:lnTo>
                <a:close/>
              </a:path>
              <a:path w="21600" h="21600">
                <a:moveTo>
                  <a:pt x="f12" y="f8"/>
                </a:moveTo>
                <a:lnTo>
                  <a:pt x="f12" y="f10"/>
                </a:lnTo>
                <a:lnTo>
                  <a:pt x="f13" y="f10"/>
                </a:lnTo>
                <a:lnTo>
                  <a:pt x="f13" y="f8"/>
                </a:lnTo>
                <a:lnTo>
                  <a:pt x="f12" y="f8"/>
                </a:lnTo>
                <a:close/>
              </a:path>
              <a:path w="21600" h="21600">
                <a:moveTo>
                  <a:pt x="f5" y="f8"/>
                </a:moveTo>
                <a:lnTo>
                  <a:pt x="f5" y="f10"/>
                </a:lnTo>
                <a:lnTo>
                  <a:pt x="f14" y="f10"/>
                </a:lnTo>
                <a:lnTo>
                  <a:pt x="f14" y="f8"/>
                </a:lnTo>
                <a:lnTo>
                  <a:pt x="f5" y="f8"/>
                </a:lnTo>
                <a:close/>
              </a:path>
            </a:pathLst>
          </a:custGeom>
          <a:solidFill>
            <a:srgbClr val="FF0000"/>
          </a:solidFill>
          <a:ln w="9528">
            <a:solidFill>
              <a:srgbClr val="FF0000"/>
            </a:solidFill>
            <a:prstDash val="solid"/>
            <a:miter/>
          </a:ln>
        </p:spPr>
        <p:txBody>
          <a:bodyPr vert="horz" wrap="none" lIns="91440" tIns="45720" rIns="91440" bIns="45720" anchor="ctr" anchorCtr="0" compatLnSpc="1"/>
          <a:lstStyle/>
          <a:p>
            <a:pPr>
              <a:defRPr sz="1800" b="0" i="0" u="none" strike="noStrike" kern="0" cap="none" spc="0" baseline="0">
                <a:solidFill>
                  <a:srgbClr val="000000"/>
                </a:solidFill>
                <a:uFillTx/>
              </a:defRPr>
            </a:pPr>
            <a:endParaRPr lang="en-US" sz="2400" kern="0">
              <a:solidFill>
                <a:srgbClr val="000000"/>
              </a:solidFill>
              <a:latin typeface="Times New Roman" pitchFamily="18"/>
              <a:ea typeface="新細明體"/>
            </a:endParaRPr>
          </a:p>
        </p:txBody>
      </p:sp>
      <p:sp>
        <p:nvSpPr>
          <p:cNvPr id="11" name="直線圖說文字 1 18"/>
          <p:cNvSpPr/>
          <p:nvPr/>
        </p:nvSpPr>
        <p:spPr>
          <a:xfrm>
            <a:off x="6146045" y="3087871"/>
            <a:ext cx="2767221" cy="1443343"/>
          </a:xfrm>
          <a:custGeom>
            <a:avLst/>
            <a:gdLst>
              <a:gd name="f0" fmla="val w"/>
              <a:gd name="f1" fmla="val h"/>
              <a:gd name="f2" fmla="val ss"/>
              <a:gd name="f3" fmla="val 0"/>
              <a:gd name="f4" fmla="+- 0 0 2266"/>
              <a:gd name="f5" fmla="val 26572"/>
              <a:gd name="f6" fmla="+- 0 0 30961"/>
              <a:gd name="f7" fmla="val 33603"/>
              <a:gd name="f8" fmla="abs f0"/>
              <a:gd name="f9" fmla="abs f1"/>
              <a:gd name="f10" fmla="abs f2"/>
              <a:gd name="f11" fmla="?: f8 f0 1"/>
              <a:gd name="f12" fmla="?: f9 f1 1"/>
              <a:gd name="f13" fmla="?: f10 f2 1"/>
              <a:gd name="f14" fmla="*/ f11 1 21600"/>
              <a:gd name="f15" fmla="*/ f12 1 21600"/>
              <a:gd name="f16" fmla="*/ 21600 f11 1"/>
              <a:gd name="f17" fmla="*/ 21600 f12 1"/>
              <a:gd name="f18" fmla="min f15 f14"/>
              <a:gd name="f19" fmla="*/ f16 1 f13"/>
              <a:gd name="f20" fmla="*/ f17 1 f13"/>
              <a:gd name="f21" fmla="val f19"/>
              <a:gd name="f22" fmla="val f20"/>
              <a:gd name="f23" fmla="*/ f3 f18 1"/>
              <a:gd name="f24" fmla="+- f22 0 f3"/>
              <a:gd name="f25" fmla="+- f21 0 f3"/>
              <a:gd name="f26" fmla="*/ f21 f18 1"/>
              <a:gd name="f27" fmla="*/ f22 f18 1"/>
              <a:gd name="f28" fmla="min f25 f24"/>
              <a:gd name="f29" fmla="*/ f28 1 21600"/>
              <a:gd name="f30" fmla="*/ f5 1 f29"/>
              <a:gd name="f31" fmla="*/ f4 1 f29"/>
              <a:gd name="f32" fmla="*/ f7 1 f29"/>
              <a:gd name="f33" fmla="*/ f6 1 f29"/>
              <a:gd name="f34" fmla="*/ f24 f31 1"/>
              <a:gd name="f35" fmla="*/ f25 f30 1"/>
              <a:gd name="f36" fmla="*/ f24 f33 1"/>
              <a:gd name="f37" fmla="*/ f25 f32 1"/>
              <a:gd name="f38" fmla="*/ f34 1 100000"/>
              <a:gd name="f39" fmla="*/ f35 1 100000"/>
              <a:gd name="f40" fmla="*/ f36 1 100000"/>
              <a:gd name="f41" fmla="*/ f37 1 100000"/>
              <a:gd name="f42" fmla="*/ f39 f18 1"/>
              <a:gd name="f43" fmla="*/ f38 f18 1"/>
              <a:gd name="f44" fmla="*/ f41 f18 1"/>
              <a:gd name="f45" fmla="*/ f40 f18 1"/>
            </a:gdLst>
            <a:ahLst/>
            <a:cxnLst>
              <a:cxn ang="3cd4">
                <a:pos x="hc" y="t"/>
              </a:cxn>
              <a:cxn ang="0">
                <a:pos x="r" y="vc"/>
              </a:cxn>
              <a:cxn ang="cd4">
                <a:pos x="hc" y="b"/>
              </a:cxn>
              <a:cxn ang="cd2">
                <a:pos x="l" y="vc"/>
              </a:cxn>
            </a:cxnLst>
            <a:rect l="f23" t="f23" r="f26" b="f27"/>
            <a:pathLst>
              <a:path>
                <a:moveTo>
                  <a:pt x="f23" y="f23"/>
                </a:moveTo>
                <a:lnTo>
                  <a:pt x="f26" y="f23"/>
                </a:lnTo>
                <a:lnTo>
                  <a:pt x="f26" y="f27"/>
                </a:lnTo>
                <a:lnTo>
                  <a:pt x="f23" y="f27"/>
                </a:lnTo>
                <a:close/>
              </a:path>
              <a:path fill="none">
                <a:moveTo>
                  <a:pt x="f42" y="f43"/>
                </a:moveTo>
                <a:lnTo>
                  <a:pt x="f44" y="f45"/>
                </a:lnTo>
              </a:path>
            </a:pathLst>
          </a:custGeom>
          <a:solidFill>
            <a:srgbClr val="FFFFFF"/>
          </a:solidFill>
          <a:ln w="25402">
            <a:solidFill>
              <a:srgbClr val="385D8A"/>
            </a:solidFill>
            <a:prstDash val="solid"/>
          </a:ln>
        </p:spPr>
        <p:txBody>
          <a:bodyPr vert="horz" wrap="square" lIns="91440" tIns="45720" rIns="91440" bIns="45720" anchor="ctr" anchorCtr="0" compatLnSpc="1"/>
          <a:lstStyle/>
          <a:p>
            <a:pPr>
              <a:defRPr sz="1800" b="0" i="0" u="none" strike="noStrike" kern="0" cap="none" spc="0" baseline="0">
                <a:solidFill>
                  <a:srgbClr val="000000"/>
                </a:solidFill>
                <a:uFillTx/>
              </a:defRPr>
            </a:pPr>
            <a:r>
              <a:rPr lang="en-US" dirty="0">
                <a:solidFill>
                  <a:srgbClr val="000000"/>
                </a:solidFill>
                <a:latin typeface="Times New Roman" pitchFamily="18"/>
                <a:ea typeface="標楷體" pitchFamily="65"/>
                <a:cs typeface="Times New Roman" pitchFamily="18"/>
              </a:rPr>
              <a:t>3</a:t>
            </a:r>
            <a:r>
              <a:rPr lang="zh-TW" altLang="en-US" dirty="0">
                <a:solidFill>
                  <a:srgbClr val="000000"/>
                </a:solidFill>
                <a:latin typeface="Times New Roman" pitchFamily="18"/>
                <a:ea typeface="標楷體" pitchFamily="65"/>
                <a:cs typeface="Times New Roman" pitchFamily="18"/>
              </a:rPr>
              <a:t>、輸入密碼與驗證碼：</a:t>
            </a:r>
            <a:endParaRPr lang="en-US" dirty="0">
              <a:solidFill>
                <a:srgbClr val="000000"/>
              </a:solidFill>
              <a:latin typeface="Times New Roman" pitchFamily="18"/>
              <a:ea typeface="標楷體" pitchFamily="65"/>
              <a:cs typeface="Times New Roman" pitchFamily="18"/>
            </a:endParaRPr>
          </a:p>
          <a:p>
            <a:pPr>
              <a:defRPr sz="1800" b="0" i="0" u="none" strike="noStrike" kern="0" cap="none" spc="0" baseline="0">
                <a:solidFill>
                  <a:srgbClr val="000000"/>
                </a:solidFill>
                <a:uFillTx/>
              </a:defRPr>
            </a:pPr>
            <a:r>
              <a:rPr lang="zh-TW" altLang="en-US" dirty="0">
                <a:solidFill>
                  <a:srgbClr val="000000"/>
                </a:solidFill>
                <a:latin typeface="Times New Roman" pitchFamily="18"/>
                <a:ea typeface="標楷體" pitchFamily="65"/>
                <a:cs typeface="Times New Roman" pitchFamily="18"/>
              </a:rPr>
              <a:t>密碼必須為英文及數字</a:t>
            </a:r>
            <a:r>
              <a:rPr lang="en-US" dirty="0">
                <a:solidFill>
                  <a:srgbClr val="000000"/>
                </a:solidFill>
                <a:latin typeface="Times New Roman" pitchFamily="18"/>
                <a:ea typeface="標楷體" pitchFamily="65"/>
                <a:cs typeface="Times New Roman" pitchFamily="18"/>
              </a:rPr>
              <a:t>8</a:t>
            </a:r>
            <a:r>
              <a:rPr lang="zh-TW" altLang="en-US" dirty="0">
                <a:solidFill>
                  <a:srgbClr val="000000"/>
                </a:solidFill>
                <a:latin typeface="Times New Roman" pitchFamily="18"/>
                <a:ea typeface="標楷體" pitchFamily="65"/>
                <a:cs typeface="Times New Roman" pitchFamily="18"/>
              </a:rPr>
              <a:t>碼以上，否則無法正常使用系統。不符合者登入後請先修改密碼。</a:t>
            </a:r>
            <a:endParaRPr lang="en-US" dirty="0">
              <a:solidFill>
                <a:srgbClr val="000000"/>
              </a:solidFill>
              <a:latin typeface="Times New Roman" pitchFamily="18"/>
              <a:ea typeface="標楷體" pitchFamily="65"/>
              <a:cs typeface="Times New Roman" pitchFamily="18"/>
            </a:endParaRPr>
          </a:p>
        </p:txBody>
      </p:sp>
      <p:sp>
        <p:nvSpPr>
          <p:cNvPr id="12" name="直線圖說文字 1 19"/>
          <p:cNvSpPr/>
          <p:nvPr/>
        </p:nvSpPr>
        <p:spPr>
          <a:xfrm>
            <a:off x="8646381" y="2371547"/>
            <a:ext cx="1575794" cy="429877"/>
          </a:xfrm>
          <a:custGeom>
            <a:avLst/>
            <a:gdLst>
              <a:gd name="f0" fmla="val w"/>
              <a:gd name="f1" fmla="val h"/>
              <a:gd name="f2" fmla="val ss"/>
              <a:gd name="f3" fmla="val 0"/>
              <a:gd name="f4" fmla="val 103710"/>
              <a:gd name="f5" fmla="val 31166"/>
              <a:gd name="f6" fmla="val 158382"/>
              <a:gd name="f7" fmla="val 17129"/>
              <a:gd name="f8" fmla="abs f0"/>
              <a:gd name="f9" fmla="abs f1"/>
              <a:gd name="f10" fmla="abs f2"/>
              <a:gd name="f11" fmla="?: f8 f0 1"/>
              <a:gd name="f12" fmla="?: f9 f1 1"/>
              <a:gd name="f13" fmla="?: f10 f2 1"/>
              <a:gd name="f14" fmla="*/ f11 1 21600"/>
              <a:gd name="f15" fmla="*/ f12 1 21600"/>
              <a:gd name="f16" fmla="*/ 21600 f11 1"/>
              <a:gd name="f17" fmla="*/ 21600 f12 1"/>
              <a:gd name="f18" fmla="min f15 f14"/>
              <a:gd name="f19" fmla="*/ f16 1 f13"/>
              <a:gd name="f20" fmla="*/ f17 1 f13"/>
              <a:gd name="f21" fmla="val f19"/>
              <a:gd name="f22" fmla="val f20"/>
              <a:gd name="f23" fmla="*/ f3 f18 1"/>
              <a:gd name="f24" fmla="+- f22 0 f3"/>
              <a:gd name="f25" fmla="+- f21 0 f3"/>
              <a:gd name="f26" fmla="*/ f21 f18 1"/>
              <a:gd name="f27" fmla="*/ f22 f18 1"/>
              <a:gd name="f28" fmla="min f25 f24"/>
              <a:gd name="f29" fmla="*/ f28 1 21600"/>
              <a:gd name="f30" fmla="*/ f5 1 f29"/>
              <a:gd name="f31" fmla="*/ f4 1 f29"/>
              <a:gd name="f32" fmla="*/ f7 1 f29"/>
              <a:gd name="f33" fmla="*/ f6 1 f29"/>
              <a:gd name="f34" fmla="*/ f24 f31 1"/>
              <a:gd name="f35" fmla="*/ f25 f30 1"/>
              <a:gd name="f36" fmla="*/ f24 f33 1"/>
              <a:gd name="f37" fmla="*/ f25 f32 1"/>
              <a:gd name="f38" fmla="*/ f34 1 100000"/>
              <a:gd name="f39" fmla="*/ f35 1 100000"/>
              <a:gd name="f40" fmla="*/ f36 1 100000"/>
              <a:gd name="f41" fmla="*/ f37 1 100000"/>
              <a:gd name="f42" fmla="*/ f39 f18 1"/>
              <a:gd name="f43" fmla="*/ f38 f18 1"/>
              <a:gd name="f44" fmla="*/ f41 f18 1"/>
              <a:gd name="f45" fmla="*/ f40 f18 1"/>
            </a:gdLst>
            <a:ahLst/>
            <a:cxnLst>
              <a:cxn ang="3cd4">
                <a:pos x="hc" y="t"/>
              </a:cxn>
              <a:cxn ang="0">
                <a:pos x="r" y="vc"/>
              </a:cxn>
              <a:cxn ang="cd4">
                <a:pos x="hc" y="b"/>
              </a:cxn>
              <a:cxn ang="cd2">
                <a:pos x="l" y="vc"/>
              </a:cxn>
            </a:cxnLst>
            <a:rect l="f23" t="f23" r="f26" b="f27"/>
            <a:pathLst>
              <a:path>
                <a:moveTo>
                  <a:pt x="f23" y="f23"/>
                </a:moveTo>
                <a:lnTo>
                  <a:pt x="f26" y="f23"/>
                </a:lnTo>
                <a:lnTo>
                  <a:pt x="f26" y="f27"/>
                </a:lnTo>
                <a:lnTo>
                  <a:pt x="f23" y="f27"/>
                </a:lnTo>
                <a:close/>
              </a:path>
              <a:path fill="none">
                <a:moveTo>
                  <a:pt x="f42" y="f43"/>
                </a:moveTo>
                <a:lnTo>
                  <a:pt x="f44" y="f45"/>
                </a:lnTo>
              </a:path>
            </a:pathLst>
          </a:custGeom>
          <a:solidFill>
            <a:srgbClr val="FFFFFF"/>
          </a:solidFill>
          <a:ln w="25402">
            <a:solidFill>
              <a:srgbClr val="385D8A"/>
            </a:solidFill>
            <a:prstDash val="solid"/>
          </a:ln>
        </p:spPr>
        <p:txBody>
          <a:bodyPr vert="horz" wrap="square" lIns="91440" tIns="45720" rIns="91440" bIns="45720" anchor="ctr" anchorCtr="0" compatLnSpc="1"/>
          <a:lstStyle/>
          <a:p>
            <a:pPr>
              <a:defRPr sz="1800" b="0" i="0" u="none" strike="noStrike" kern="0" cap="none" spc="0" baseline="0">
                <a:solidFill>
                  <a:srgbClr val="000000"/>
                </a:solidFill>
                <a:uFillTx/>
              </a:defRPr>
            </a:pPr>
            <a:r>
              <a:rPr lang="en-US" dirty="0">
                <a:solidFill>
                  <a:srgbClr val="000000"/>
                </a:solidFill>
                <a:latin typeface="Times New Roman" pitchFamily="18"/>
                <a:ea typeface="標楷體" pitchFamily="65"/>
                <a:cs typeface="Times New Roman" pitchFamily="18"/>
              </a:rPr>
              <a:t>4</a:t>
            </a:r>
            <a:r>
              <a:rPr lang="zh-TW" altLang="en-US" dirty="0">
                <a:solidFill>
                  <a:srgbClr val="000000"/>
                </a:solidFill>
                <a:latin typeface="Times New Roman" pitchFamily="18"/>
                <a:ea typeface="標楷體" pitchFamily="65"/>
                <a:cs typeface="Times New Roman" pitchFamily="18"/>
              </a:rPr>
              <a:t>、點選送出</a:t>
            </a:r>
            <a:endParaRPr lang="en-US" dirty="0">
              <a:solidFill>
                <a:srgbClr val="000000"/>
              </a:solidFill>
              <a:latin typeface="Times New Roman" pitchFamily="18"/>
              <a:ea typeface="標楷體" pitchFamily="65"/>
              <a:cs typeface="Times New Roman" pitchFamily="1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574271" y="882595"/>
            <a:ext cx="7043458" cy="5361785"/>
          </a:xfrm>
          <a:prstGeom prst="rect">
            <a:avLst/>
          </a:prstGeom>
          <a:noFill/>
          <a:ln w="9528">
            <a:solidFill>
              <a:srgbClr val="000000"/>
            </a:solidFill>
            <a:prstDash val="solid"/>
            <a:miter/>
          </a:ln>
        </p:spPr>
      </p:pic>
      <p:sp>
        <p:nvSpPr>
          <p:cNvPr id="3" name="投影片編號版面配置區 5"/>
          <p:cNvSpPr txBox="1"/>
          <p:nvPr/>
        </p:nvSpPr>
        <p:spPr>
          <a:xfrm>
            <a:off x="8472260" y="6492871"/>
            <a:ext cx="2133596" cy="365129"/>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fld id="{AACCE0E7-EC76-45A0-8671-699AF94CE308}" type="slidenum">
              <a:rPr kern="0">
                <a:solidFill>
                  <a:srgbClr val="000000"/>
                </a:solidFill>
                <a:latin typeface="Calibri"/>
              </a:rPr>
              <a:pPr algn="r">
                <a:defRPr sz="1800" b="0" i="0" u="none" strike="noStrike" kern="0" cap="none" spc="0" baseline="0">
                  <a:solidFill>
                    <a:srgbClr val="000000"/>
                  </a:solidFill>
                  <a:uFillTx/>
                </a:defRPr>
              </a:pPr>
              <a:t>12</a:t>
            </a:fld>
            <a:endParaRPr lang="zh-TW" altLang="en-US" sz="1400">
              <a:solidFill>
                <a:srgbClr val="000000"/>
              </a:solidFill>
              <a:latin typeface="Times New Roman" pitchFamily="18"/>
              <a:ea typeface="新細明體"/>
              <a:cs typeface="Times New Roman" pitchFamily="18"/>
            </a:endParaRPr>
          </a:p>
        </p:txBody>
      </p:sp>
      <p:sp>
        <p:nvSpPr>
          <p:cNvPr id="4" name="標題 1"/>
          <p:cNvSpPr txBox="1">
            <a:spLocks noGrp="1"/>
          </p:cNvSpPr>
          <p:nvPr>
            <p:ph type="title"/>
          </p:nvPr>
        </p:nvSpPr>
        <p:spPr>
          <a:xfrm>
            <a:off x="1981200" y="205457"/>
            <a:ext cx="8229600" cy="677138"/>
          </a:xfrm>
        </p:spPr>
        <p:txBody>
          <a:bodyPr anchorCtr="1">
            <a:normAutofit/>
          </a:bodyPr>
          <a:lstStyle/>
          <a:p>
            <a:pPr lvl="0" algn="ctr"/>
            <a:r>
              <a:rPr lang="zh-TW" altLang="en-US" sz="4000" dirty="0">
                <a:solidFill>
                  <a:srgbClr val="953735"/>
                </a:solidFill>
                <a:latin typeface="Times New Roman" pitchFamily="18"/>
                <a:ea typeface="標楷體" pitchFamily="65"/>
                <a:cs typeface="Times New Roman" pitchFamily="18"/>
              </a:rPr>
              <a:t>科技化評量介面</a:t>
            </a:r>
            <a:r>
              <a:rPr lang="en-US" sz="4000" dirty="0">
                <a:solidFill>
                  <a:srgbClr val="953735"/>
                </a:solidFill>
                <a:latin typeface="Times New Roman" pitchFamily="18"/>
                <a:ea typeface="標楷體" pitchFamily="65"/>
                <a:cs typeface="Times New Roman" pitchFamily="18"/>
              </a:rPr>
              <a:t>-</a:t>
            </a:r>
            <a:r>
              <a:rPr lang="zh-TW" altLang="en-US" sz="4000" dirty="0">
                <a:solidFill>
                  <a:srgbClr val="953735"/>
                </a:solidFill>
                <a:latin typeface="Times New Roman" pitchFamily="18"/>
                <a:ea typeface="標楷體" pitchFamily="65"/>
                <a:cs typeface="Times New Roman" pitchFamily="18"/>
              </a:rPr>
              <a:t>登入後</a:t>
            </a:r>
          </a:p>
        </p:txBody>
      </p:sp>
      <p:sp>
        <p:nvSpPr>
          <p:cNvPr id="6" name="圓角矩形圖說文字 14"/>
          <p:cNvSpPr/>
          <p:nvPr/>
        </p:nvSpPr>
        <p:spPr>
          <a:xfrm>
            <a:off x="3143668" y="2774445"/>
            <a:ext cx="1933297" cy="510536"/>
          </a:xfrm>
          <a:custGeom>
            <a:avLst>
              <a:gd name="f0" fmla="val 3223"/>
              <a:gd name="f1" fmla="val 38583"/>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val f8"/>
              <a:gd name="f21" fmla="val f9"/>
              <a:gd name="f22" fmla="+- 0 0 f12"/>
              <a:gd name="f23" fmla="+- 3590 0 f8"/>
              <a:gd name="f24" fmla="+- 0 0 f3"/>
              <a:gd name="f25" fmla="+- 21600 0 f15"/>
              <a:gd name="f26" fmla="+- 18010 0 f9"/>
              <a:gd name="f27" fmla="pin -2147483647 f0 2147483647"/>
              <a:gd name="f28" fmla="pin -2147483647 f1 2147483647"/>
              <a:gd name="f29" fmla="*/ f17 f2 1"/>
              <a:gd name="f30" fmla="+- f21 0 f20"/>
              <a:gd name="f31" fmla="val f27"/>
              <a:gd name="f32" fmla="val f28"/>
              <a:gd name="f33" fmla="abs f22"/>
              <a:gd name="f34" fmla="abs f23"/>
              <a:gd name="f35" fmla="?: f22 f24 f3"/>
              <a:gd name="f36" fmla="?: f22 f3 f24"/>
              <a:gd name="f37" fmla="?: f22 f4 f3"/>
              <a:gd name="f38" fmla="?: f22 f3 f4"/>
              <a:gd name="f39" fmla="abs f25"/>
              <a:gd name="f40" fmla="?: f23 f24 f3"/>
              <a:gd name="f41" fmla="?: f23 f3 f24"/>
              <a:gd name="f42" fmla="?: f25 0 f2"/>
              <a:gd name="f43" fmla="?: f25 f2 0"/>
              <a:gd name="f44" fmla="abs f26"/>
              <a:gd name="f45" fmla="?: f25 f24 f3"/>
              <a:gd name="f46" fmla="?: f25 f3 f24"/>
              <a:gd name="f47" fmla="?: f25 f4 f3"/>
              <a:gd name="f48" fmla="?: f25 f3 f4"/>
              <a:gd name="f49" fmla="?: f26 f24 f3"/>
              <a:gd name="f50" fmla="?: f26 f3 f24"/>
              <a:gd name="f51" fmla="?: f22 0 f2"/>
              <a:gd name="f52" fmla="?: f22 f2 0"/>
              <a:gd name="f53" fmla="*/ f27 f18 1"/>
              <a:gd name="f54" fmla="*/ f28 f19 1"/>
              <a:gd name="f55" fmla="*/ f29 1 f5"/>
              <a:gd name="f56" fmla="*/ f30 1 21600"/>
              <a:gd name="f57" fmla="+- f31 0 10800"/>
              <a:gd name="f58" fmla="+- f32 0 10800"/>
              <a:gd name="f59" fmla="+- f32 0 21600"/>
              <a:gd name="f60" fmla="+- f31 0 21600"/>
              <a:gd name="f61" fmla="?: f22 f38 f37"/>
              <a:gd name="f62" fmla="?: f22 f37 f38"/>
              <a:gd name="f63" fmla="?: f23 f36 f35"/>
              <a:gd name="f64" fmla="?: f23 f43 f42"/>
              <a:gd name="f65" fmla="?: f23 f42 f43"/>
              <a:gd name="f66" fmla="?: f25 f40 f41"/>
              <a:gd name="f67" fmla="?: f25 f48 f47"/>
              <a:gd name="f68" fmla="?: f25 f47 f48"/>
              <a:gd name="f69" fmla="?: f26 f46 f45"/>
              <a:gd name="f70" fmla="?: f26 f52 f51"/>
              <a:gd name="f71" fmla="?: f26 f51 f52"/>
              <a:gd name="f72" fmla="?: f22 f49 f50"/>
              <a:gd name="f73" fmla="*/ f31 f18 1"/>
              <a:gd name="f74" fmla="*/ f32 f19 1"/>
              <a:gd name="f75" fmla="+- f55 0 f3"/>
              <a:gd name="f76" fmla="*/ 800 f56 1"/>
              <a:gd name="f77" fmla="*/ 20800 f56 1"/>
              <a:gd name="f78" fmla="abs f57"/>
              <a:gd name="f79" fmla="abs f58"/>
              <a:gd name="f80" fmla="?: f23 f62 f61"/>
              <a:gd name="f81" fmla="?: f25 f64 f65"/>
              <a:gd name="f82" fmla="?: f26 f68 f67"/>
              <a:gd name="f83" fmla="?: f22 f70 f71"/>
              <a:gd name="f84" fmla="+- f78 0 f79"/>
              <a:gd name="f85" fmla="+- f79 0 f78"/>
              <a:gd name="f86" fmla="*/ f76 1 f56"/>
              <a:gd name="f87" fmla="*/ f77 1 f56"/>
              <a:gd name="f88" fmla="?: f58 f10 f84"/>
              <a:gd name="f89" fmla="?: f58 f84 f10"/>
              <a:gd name="f90" fmla="?: f57 f10 f85"/>
              <a:gd name="f91" fmla="?: f57 f85 f10"/>
              <a:gd name="f92" fmla="*/ f86 f18 1"/>
              <a:gd name="f93" fmla="*/ f87 f18 1"/>
              <a:gd name="f94" fmla="*/ f87 f19 1"/>
              <a:gd name="f95" fmla="*/ f86 f19 1"/>
              <a:gd name="f96" fmla="?: f31 f10 f88"/>
              <a:gd name="f97" fmla="?: f31 f10 f89"/>
              <a:gd name="f98" fmla="?: f59 f90 f10"/>
              <a:gd name="f99" fmla="?: f59 f91 f10"/>
              <a:gd name="f100" fmla="?: f60 f89 f10"/>
              <a:gd name="f101" fmla="?: f60 f88 f10"/>
              <a:gd name="f102" fmla="?: f32 f10 f91"/>
              <a:gd name="f103" fmla="?: f32 f10 f90"/>
              <a:gd name="f104" fmla="?: f96 f31 0"/>
              <a:gd name="f105" fmla="?: f96 f32 6280"/>
              <a:gd name="f106" fmla="?: f97 f31 0"/>
              <a:gd name="f107" fmla="?: f97 f32 15320"/>
              <a:gd name="f108" fmla="?: f98 f31 6280"/>
              <a:gd name="f109" fmla="?: f98 f32 21600"/>
              <a:gd name="f110" fmla="?: f99 f31 15320"/>
              <a:gd name="f111" fmla="?: f99 f32 21600"/>
              <a:gd name="f112" fmla="?: f100 f31 21600"/>
              <a:gd name="f113" fmla="?: f100 f32 15320"/>
              <a:gd name="f114" fmla="?: f101 f31 21600"/>
              <a:gd name="f115" fmla="?: f101 f32 6280"/>
              <a:gd name="f116" fmla="?: f102 f31 15320"/>
              <a:gd name="f117" fmla="?: f102 f32 0"/>
              <a:gd name="f118" fmla="?: f103 f31 6280"/>
              <a:gd name="f119" fmla="?: f103 f32 0"/>
            </a:gdLst>
            <a:ahLst>
              <a:ahXY gdRefX="f0" minX="f16" maxX="f11" gdRefY="f1" minY="f16" maxY="f11">
                <a:pos x="f53" y="f54"/>
              </a:ahXY>
            </a:ahLst>
            <a:cxnLst>
              <a:cxn ang="3cd4">
                <a:pos x="hc" y="t"/>
              </a:cxn>
              <a:cxn ang="0">
                <a:pos x="r" y="vc"/>
              </a:cxn>
              <a:cxn ang="cd4">
                <a:pos x="hc" y="b"/>
              </a:cxn>
              <a:cxn ang="cd2">
                <a:pos x="l" y="vc"/>
              </a:cxn>
              <a:cxn ang="f75">
                <a:pos x="f73" y="f74"/>
              </a:cxn>
            </a:cxnLst>
            <a:rect l="f92" t="f95" r="f93" b="f94"/>
            <a:pathLst>
              <a:path w="21600" h="21600">
                <a:moveTo>
                  <a:pt x="f12" y="f8"/>
                </a:moveTo>
                <a:arcTo wR="f33" hR="f34" stAng="f80" swAng="f63"/>
                <a:lnTo>
                  <a:pt x="f104" y="f105"/>
                </a:lnTo>
                <a:lnTo>
                  <a:pt x="f8" y="f13"/>
                </a:lnTo>
                <a:lnTo>
                  <a:pt x="f8" y="f14"/>
                </a:lnTo>
                <a:lnTo>
                  <a:pt x="f106" y="f107"/>
                </a:lnTo>
                <a:lnTo>
                  <a:pt x="f8" y="f15"/>
                </a:lnTo>
                <a:arcTo wR="f34" hR="f39" stAng="f81" swAng="f66"/>
                <a:lnTo>
                  <a:pt x="f108" y="f109"/>
                </a:lnTo>
                <a:lnTo>
                  <a:pt x="f13" y="f9"/>
                </a:lnTo>
                <a:lnTo>
                  <a:pt x="f14" y="f9"/>
                </a:lnTo>
                <a:lnTo>
                  <a:pt x="f110" y="f111"/>
                </a:lnTo>
                <a:lnTo>
                  <a:pt x="f15" y="f9"/>
                </a:lnTo>
                <a:arcTo wR="f39" hR="f44" stAng="f82" swAng="f69"/>
                <a:lnTo>
                  <a:pt x="f112" y="f113"/>
                </a:lnTo>
                <a:lnTo>
                  <a:pt x="f9" y="f14"/>
                </a:lnTo>
                <a:lnTo>
                  <a:pt x="f9" y="f13"/>
                </a:lnTo>
                <a:lnTo>
                  <a:pt x="f114" y="f115"/>
                </a:lnTo>
                <a:lnTo>
                  <a:pt x="f9" y="f12"/>
                </a:lnTo>
                <a:arcTo wR="f44" hR="f33" stAng="f83" swAng="f72"/>
                <a:lnTo>
                  <a:pt x="f116" y="f117"/>
                </a:lnTo>
                <a:lnTo>
                  <a:pt x="f14" y="f8"/>
                </a:lnTo>
                <a:lnTo>
                  <a:pt x="f13" y="f8"/>
                </a:lnTo>
                <a:lnTo>
                  <a:pt x="f118" y="f119"/>
                </a:lnTo>
                <a:close/>
              </a:path>
            </a:pathLst>
          </a:custGeom>
          <a:solidFill>
            <a:srgbClr val="FFFFFF"/>
          </a:solidFill>
          <a:ln w="25402">
            <a:solidFill>
              <a:srgbClr val="77933C"/>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r>
              <a:rPr lang="zh-TW" altLang="en-US">
                <a:solidFill>
                  <a:srgbClr val="000000"/>
                </a:solidFill>
                <a:latin typeface="標楷體" pitchFamily="65"/>
                <a:ea typeface="標楷體" pitchFamily="65"/>
              </a:rPr>
              <a:t>使用者登入資訊</a:t>
            </a:r>
            <a:endParaRPr lang="en-US">
              <a:solidFill>
                <a:srgbClr val="000000"/>
              </a:solidFill>
              <a:latin typeface="標楷體" pitchFamily="65"/>
              <a:ea typeface="標楷體" pitchFamily="65"/>
            </a:endParaRPr>
          </a:p>
        </p:txBody>
      </p:sp>
      <p:sp>
        <p:nvSpPr>
          <p:cNvPr id="7" name="圓角矩形圖說文字 15"/>
          <p:cNvSpPr/>
          <p:nvPr/>
        </p:nvSpPr>
        <p:spPr>
          <a:xfrm>
            <a:off x="4295802" y="5589243"/>
            <a:ext cx="1728188" cy="1152125"/>
          </a:xfrm>
          <a:custGeom>
            <a:avLst>
              <a:gd name="f0" fmla="val -7604"/>
              <a:gd name="f1" fmla="val 1793"/>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val f8"/>
              <a:gd name="f21" fmla="val f9"/>
              <a:gd name="f22" fmla="+- 0 0 f12"/>
              <a:gd name="f23" fmla="+- 3590 0 f8"/>
              <a:gd name="f24" fmla="+- 0 0 f3"/>
              <a:gd name="f25" fmla="+- 21600 0 f15"/>
              <a:gd name="f26" fmla="+- 18010 0 f9"/>
              <a:gd name="f27" fmla="pin -2147483647 f0 2147483647"/>
              <a:gd name="f28" fmla="pin -2147483647 f1 2147483647"/>
              <a:gd name="f29" fmla="*/ f17 f2 1"/>
              <a:gd name="f30" fmla="+- f21 0 f20"/>
              <a:gd name="f31" fmla="val f27"/>
              <a:gd name="f32" fmla="val f28"/>
              <a:gd name="f33" fmla="abs f22"/>
              <a:gd name="f34" fmla="abs f23"/>
              <a:gd name="f35" fmla="?: f22 f24 f3"/>
              <a:gd name="f36" fmla="?: f22 f3 f24"/>
              <a:gd name="f37" fmla="?: f22 f4 f3"/>
              <a:gd name="f38" fmla="?: f22 f3 f4"/>
              <a:gd name="f39" fmla="abs f25"/>
              <a:gd name="f40" fmla="?: f23 f24 f3"/>
              <a:gd name="f41" fmla="?: f23 f3 f24"/>
              <a:gd name="f42" fmla="?: f25 0 f2"/>
              <a:gd name="f43" fmla="?: f25 f2 0"/>
              <a:gd name="f44" fmla="abs f26"/>
              <a:gd name="f45" fmla="?: f25 f24 f3"/>
              <a:gd name="f46" fmla="?: f25 f3 f24"/>
              <a:gd name="f47" fmla="?: f25 f4 f3"/>
              <a:gd name="f48" fmla="?: f25 f3 f4"/>
              <a:gd name="f49" fmla="?: f26 f24 f3"/>
              <a:gd name="f50" fmla="?: f26 f3 f24"/>
              <a:gd name="f51" fmla="?: f22 0 f2"/>
              <a:gd name="f52" fmla="?: f22 f2 0"/>
              <a:gd name="f53" fmla="*/ f27 f18 1"/>
              <a:gd name="f54" fmla="*/ f28 f19 1"/>
              <a:gd name="f55" fmla="*/ f29 1 f5"/>
              <a:gd name="f56" fmla="*/ f30 1 21600"/>
              <a:gd name="f57" fmla="+- f31 0 10800"/>
              <a:gd name="f58" fmla="+- f32 0 10800"/>
              <a:gd name="f59" fmla="+- f32 0 21600"/>
              <a:gd name="f60" fmla="+- f31 0 21600"/>
              <a:gd name="f61" fmla="?: f22 f38 f37"/>
              <a:gd name="f62" fmla="?: f22 f37 f38"/>
              <a:gd name="f63" fmla="?: f23 f36 f35"/>
              <a:gd name="f64" fmla="?: f23 f43 f42"/>
              <a:gd name="f65" fmla="?: f23 f42 f43"/>
              <a:gd name="f66" fmla="?: f25 f40 f41"/>
              <a:gd name="f67" fmla="?: f25 f48 f47"/>
              <a:gd name="f68" fmla="?: f25 f47 f48"/>
              <a:gd name="f69" fmla="?: f26 f46 f45"/>
              <a:gd name="f70" fmla="?: f26 f52 f51"/>
              <a:gd name="f71" fmla="?: f26 f51 f52"/>
              <a:gd name="f72" fmla="?: f22 f49 f50"/>
              <a:gd name="f73" fmla="*/ f31 f18 1"/>
              <a:gd name="f74" fmla="*/ f32 f19 1"/>
              <a:gd name="f75" fmla="+- f55 0 f3"/>
              <a:gd name="f76" fmla="*/ 800 f56 1"/>
              <a:gd name="f77" fmla="*/ 20800 f56 1"/>
              <a:gd name="f78" fmla="abs f57"/>
              <a:gd name="f79" fmla="abs f58"/>
              <a:gd name="f80" fmla="?: f23 f62 f61"/>
              <a:gd name="f81" fmla="?: f25 f64 f65"/>
              <a:gd name="f82" fmla="?: f26 f68 f67"/>
              <a:gd name="f83" fmla="?: f22 f70 f71"/>
              <a:gd name="f84" fmla="+- f78 0 f79"/>
              <a:gd name="f85" fmla="+- f79 0 f78"/>
              <a:gd name="f86" fmla="*/ f76 1 f56"/>
              <a:gd name="f87" fmla="*/ f77 1 f56"/>
              <a:gd name="f88" fmla="?: f58 f10 f84"/>
              <a:gd name="f89" fmla="?: f58 f84 f10"/>
              <a:gd name="f90" fmla="?: f57 f10 f85"/>
              <a:gd name="f91" fmla="?: f57 f85 f10"/>
              <a:gd name="f92" fmla="*/ f86 f18 1"/>
              <a:gd name="f93" fmla="*/ f87 f18 1"/>
              <a:gd name="f94" fmla="*/ f87 f19 1"/>
              <a:gd name="f95" fmla="*/ f86 f19 1"/>
              <a:gd name="f96" fmla="?: f31 f10 f88"/>
              <a:gd name="f97" fmla="?: f31 f10 f89"/>
              <a:gd name="f98" fmla="?: f59 f90 f10"/>
              <a:gd name="f99" fmla="?: f59 f91 f10"/>
              <a:gd name="f100" fmla="?: f60 f89 f10"/>
              <a:gd name="f101" fmla="?: f60 f88 f10"/>
              <a:gd name="f102" fmla="?: f32 f10 f91"/>
              <a:gd name="f103" fmla="?: f32 f10 f90"/>
              <a:gd name="f104" fmla="?: f96 f31 0"/>
              <a:gd name="f105" fmla="?: f96 f32 6280"/>
              <a:gd name="f106" fmla="?: f97 f31 0"/>
              <a:gd name="f107" fmla="?: f97 f32 15320"/>
              <a:gd name="f108" fmla="?: f98 f31 6280"/>
              <a:gd name="f109" fmla="?: f98 f32 21600"/>
              <a:gd name="f110" fmla="?: f99 f31 15320"/>
              <a:gd name="f111" fmla="?: f99 f32 21600"/>
              <a:gd name="f112" fmla="?: f100 f31 21600"/>
              <a:gd name="f113" fmla="?: f100 f32 15320"/>
              <a:gd name="f114" fmla="?: f101 f31 21600"/>
              <a:gd name="f115" fmla="?: f101 f32 6280"/>
              <a:gd name="f116" fmla="?: f102 f31 15320"/>
              <a:gd name="f117" fmla="?: f102 f32 0"/>
              <a:gd name="f118" fmla="?: f103 f31 6280"/>
              <a:gd name="f119" fmla="?: f103 f32 0"/>
            </a:gdLst>
            <a:ahLst>
              <a:ahXY gdRefX="f0" minX="f16" maxX="f11" gdRefY="f1" minY="f16" maxY="f11">
                <a:pos x="f53" y="f54"/>
              </a:ahXY>
            </a:ahLst>
            <a:cxnLst>
              <a:cxn ang="3cd4">
                <a:pos x="hc" y="t"/>
              </a:cxn>
              <a:cxn ang="0">
                <a:pos x="r" y="vc"/>
              </a:cxn>
              <a:cxn ang="cd4">
                <a:pos x="hc" y="b"/>
              </a:cxn>
              <a:cxn ang="cd2">
                <a:pos x="l" y="vc"/>
              </a:cxn>
              <a:cxn ang="f75">
                <a:pos x="f73" y="f74"/>
              </a:cxn>
            </a:cxnLst>
            <a:rect l="f92" t="f95" r="f93" b="f94"/>
            <a:pathLst>
              <a:path w="21600" h="21600">
                <a:moveTo>
                  <a:pt x="f12" y="f8"/>
                </a:moveTo>
                <a:arcTo wR="f33" hR="f34" stAng="f80" swAng="f63"/>
                <a:lnTo>
                  <a:pt x="f104" y="f105"/>
                </a:lnTo>
                <a:lnTo>
                  <a:pt x="f8" y="f13"/>
                </a:lnTo>
                <a:lnTo>
                  <a:pt x="f8" y="f14"/>
                </a:lnTo>
                <a:lnTo>
                  <a:pt x="f106" y="f107"/>
                </a:lnTo>
                <a:lnTo>
                  <a:pt x="f8" y="f15"/>
                </a:lnTo>
                <a:arcTo wR="f34" hR="f39" stAng="f81" swAng="f66"/>
                <a:lnTo>
                  <a:pt x="f108" y="f109"/>
                </a:lnTo>
                <a:lnTo>
                  <a:pt x="f13" y="f9"/>
                </a:lnTo>
                <a:lnTo>
                  <a:pt x="f14" y="f9"/>
                </a:lnTo>
                <a:lnTo>
                  <a:pt x="f110" y="f111"/>
                </a:lnTo>
                <a:lnTo>
                  <a:pt x="f15" y="f9"/>
                </a:lnTo>
                <a:arcTo wR="f39" hR="f44" stAng="f82" swAng="f69"/>
                <a:lnTo>
                  <a:pt x="f112" y="f113"/>
                </a:lnTo>
                <a:lnTo>
                  <a:pt x="f9" y="f14"/>
                </a:lnTo>
                <a:lnTo>
                  <a:pt x="f9" y="f13"/>
                </a:lnTo>
                <a:lnTo>
                  <a:pt x="f114" y="f115"/>
                </a:lnTo>
                <a:lnTo>
                  <a:pt x="f9" y="f12"/>
                </a:lnTo>
                <a:arcTo wR="f44" hR="f33" stAng="f83" swAng="f72"/>
                <a:lnTo>
                  <a:pt x="f116" y="f117"/>
                </a:lnTo>
                <a:lnTo>
                  <a:pt x="f14" y="f8"/>
                </a:lnTo>
                <a:lnTo>
                  <a:pt x="f13" y="f8"/>
                </a:lnTo>
                <a:lnTo>
                  <a:pt x="f118" y="f119"/>
                </a:lnTo>
                <a:close/>
              </a:path>
            </a:pathLst>
          </a:custGeom>
          <a:solidFill>
            <a:srgbClr val="FFFFFF"/>
          </a:solidFill>
          <a:ln w="25402">
            <a:solidFill>
              <a:srgbClr val="77933C"/>
            </a:solidFill>
            <a:prstDash val="solid"/>
          </a:ln>
        </p:spPr>
        <p:txBody>
          <a:bodyPr vert="horz" wrap="square" lIns="91440" tIns="45720" rIns="91440" bIns="45720" anchor="ctr" anchorCtr="0" compatLnSpc="1"/>
          <a:lstStyle/>
          <a:p>
            <a:pPr>
              <a:defRPr sz="1800" b="0" i="0" u="none" strike="noStrike" kern="0" cap="none" spc="0" baseline="0">
                <a:solidFill>
                  <a:srgbClr val="000000"/>
                </a:solidFill>
                <a:uFillTx/>
              </a:defRPr>
            </a:pPr>
            <a:r>
              <a:rPr lang="zh-TW" altLang="en-US">
                <a:solidFill>
                  <a:srgbClr val="000000"/>
                </a:solidFill>
                <a:latin typeface="標楷體" pitchFamily="65"/>
                <a:ea typeface="標楷體" pitchFamily="65"/>
              </a:rPr>
              <a:t>系統選單：</a:t>
            </a:r>
            <a:endParaRPr lang="en-US">
              <a:solidFill>
                <a:srgbClr val="000000"/>
              </a:solidFill>
              <a:latin typeface="標楷體" pitchFamily="65"/>
              <a:ea typeface="標楷體" pitchFamily="65"/>
            </a:endParaRPr>
          </a:p>
          <a:p>
            <a:pPr>
              <a:defRPr sz="1800" b="0" i="0" u="none" strike="noStrike" kern="0" cap="none" spc="0" baseline="0">
                <a:solidFill>
                  <a:srgbClr val="000000"/>
                </a:solidFill>
                <a:uFillTx/>
              </a:defRPr>
            </a:pPr>
            <a:r>
              <a:rPr lang="zh-TW" altLang="en-US">
                <a:solidFill>
                  <a:srgbClr val="000000"/>
                </a:solidFill>
                <a:latin typeface="標楷體" pitchFamily="65"/>
                <a:ea typeface="標楷體" pitchFamily="65"/>
              </a:rPr>
              <a:t>各項功能皆由此點選操作</a:t>
            </a:r>
            <a:endParaRPr lang="en-US">
              <a:solidFill>
                <a:srgbClr val="000000"/>
              </a:solidFill>
              <a:latin typeface="標楷體" pitchFamily="65"/>
              <a:ea typeface="標楷體" pitchFamily="65"/>
            </a:endParaRPr>
          </a:p>
        </p:txBody>
      </p:sp>
      <p:sp>
        <p:nvSpPr>
          <p:cNvPr id="8" name="圓角矩形圖說文字 16"/>
          <p:cNvSpPr/>
          <p:nvPr/>
        </p:nvSpPr>
        <p:spPr>
          <a:xfrm>
            <a:off x="4151784" y="4617820"/>
            <a:ext cx="2605290" cy="864098"/>
          </a:xfrm>
          <a:custGeom>
            <a:avLst>
              <a:gd name="f0" fmla="val -4352"/>
              <a:gd name="f1" fmla="val 12518"/>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val f8"/>
              <a:gd name="f21" fmla="val f9"/>
              <a:gd name="f22" fmla="+- 0 0 f12"/>
              <a:gd name="f23" fmla="+- 3590 0 f8"/>
              <a:gd name="f24" fmla="+- 0 0 f3"/>
              <a:gd name="f25" fmla="+- 21600 0 f15"/>
              <a:gd name="f26" fmla="+- 18010 0 f9"/>
              <a:gd name="f27" fmla="pin -2147483647 f0 2147483647"/>
              <a:gd name="f28" fmla="pin -2147483647 f1 2147483647"/>
              <a:gd name="f29" fmla="*/ f17 f2 1"/>
              <a:gd name="f30" fmla="+- f21 0 f20"/>
              <a:gd name="f31" fmla="val f27"/>
              <a:gd name="f32" fmla="val f28"/>
              <a:gd name="f33" fmla="abs f22"/>
              <a:gd name="f34" fmla="abs f23"/>
              <a:gd name="f35" fmla="?: f22 f24 f3"/>
              <a:gd name="f36" fmla="?: f22 f3 f24"/>
              <a:gd name="f37" fmla="?: f22 f4 f3"/>
              <a:gd name="f38" fmla="?: f22 f3 f4"/>
              <a:gd name="f39" fmla="abs f25"/>
              <a:gd name="f40" fmla="?: f23 f24 f3"/>
              <a:gd name="f41" fmla="?: f23 f3 f24"/>
              <a:gd name="f42" fmla="?: f25 0 f2"/>
              <a:gd name="f43" fmla="?: f25 f2 0"/>
              <a:gd name="f44" fmla="abs f26"/>
              <a:gd name="f45" fmla="?: f25 f24 f3"/>
              <a:gd name="f46" fmla="?: f25 f3 f24"/>
              <a:gd name="f47" fmla="?: f25 f4 f3"/>
              <a:gd name="f48" fmla="?: f25 f3 f4"/>
              <a:gd name="f49" fmla="?: f26 f24 f3"/>
              <a:gd name="f50" fmla="?: f26 f3 f24"/>
              <a:gd name="f51" fmla="?: f22 0 f2"/>
              <a:gd name="f52" fmla="?: f22 f2 0"/>
              <a:gd name="f53" fmla="*/ f27 f18 1"/>
              <a:gd name="f54" fmla="*/ f28 f19 1"/>
              <a:gd name="f55" fmla="*/ f29 1 f5"/>
              <a:gd name="f56" fmla="*/ f30 1 21600"/>
              <a:gd name="f57" fmla="+- f31 0 10800"/>
              <a:gd name="f58" fmla="+- f32 0 10800"/>
              <a:gd name="f59" fmla="+- f32 0 21600"/>
              <a:gd name="f60" fmla="+- f31 0 21600"/>
              <a:gd name="f61" fmla="?: f22 f38 f37"/>
              <a:gd name="f62" fmla="?: f22 f37 f38"/>
              <a:gd name="f63" fmla="?: f23 f36 f35"/>
              <a:gd name="f64" fmla="?: f23 f43 f42"/>
              <a:gd name="f65" fmla="?: f23 f42 f43"/>
              <a:gd name="f66" fmla="?: f25 f40 f41"/>
              <a:gd name="f67" fmla="?: f25 f48 f47"/>
              <a:gd name="f68" fmla="?: f25 f47 f48"/>
              <a:gd name="f69" fmla="?: f26 f46 f45"/>
              <a:gd name="f70" fmla="?: f26 f52 f51"/>
              <a:gd name="f71" fmla="?: f26 f51 f52"/>
              <a:gd name="f72" fmla="?: f22 f49 f50"/>
              <a:gd name="f73" fmla="*/ f31 f18 1"/>
              <a:gd name="f74" fmla="*/ f32 f19 1"/>
              <a:gd name="f75" fmla="+- f55 0 f3"/>
              <a:gd name="f76" fmla="*/ 800 f56 1"/>
              <a:gd name="f77" fmla="*/ 20800 f56 1"/>
              <a:gd name="f78" fmla="abs f57"/>
              <a:gd name="f79" fmla="abs f58"/>
              <a:gd name="f80" fmla="?: f23 f62 f61"/>
              <a:gd name="f81" fmla="?: f25 f64 f65"/>
              <a:gd name="f82" fmla="?: f26 f68 f67"/>
              <a:gd name="f83" fmla="?: f22 f70 f71"/>
              <a:gd name="f84" fmla="+- f78 0 f79"/>
              <a:gd name="f85" fmla="+- f79 0 f78"/>
              <a:gd name="f86" fmla="*/ f76 1 f56"/>
              <a:gd name="f87" fmla="*/ f77 1 f56"/>
              <a:gd name="f88" fmla="?: f58 f10 f84"/>
              <a:gd name="f89" fmla="?: f58 f84 f10"/>
              <a:gd name="f90" fmla="?: f57 f10 f85"/>
              <a:gd name="f91" fmla="?: f57 f85 f10"/>
              <a:gd name="f92" fmla="*/ f86 f18 1"/>
              <a:gd name="f93" fmla="*/ f87 f18 1"/>
              <a:gd name="f94" fmla="*/ f87 f19 1"/>
              <a:gd name="f95" fmla="*/ f86 f19 1"/>
              <a:gd name="f96" fmla="?: f31 f10 f88"/>
              <a:gd name="f97" fmla="?: f31 f10 f89"/>
              <a:gd name="f98" fmla="?: f59 f90 f10"/>
              <a:gd name="f99" fmla="?: f59 f91 f10"/>
              <a:gd name="f100" fmla="?: f60 f89 f10"/>
              <a:gd name="f101" fmla="?: f60 f88 f10"/>
              <a:gd name="f102" fmla="?: f32 f10 f91"/>
              <a:gd name="f103" fmla="?: f32 f10 f90"/>
              <a:gd name="f104" fmla="?: f96 f31 0"/>
              <a:gd name="f105" fmla="?: f96 f32 6280"/>
              <a:gd name="f106" fmla="?: f97 f31 0"/>
              <a:gd name="f107" fmla="?: f97 f32 15320"/>
              <a:gd name="f108" fmla="?: f98 f31 6280"/>
              <a:gd name="f109" fmla="?: f98 f32 21600"/>
              <a:gd name="f110" fmla="?: f99 f31 15320"/>
              <a:gd name="f111" fmla="?: f99 f32 21600"/>
              <a:gd name="f112" fmla="?: f100 f31 21600"/>
              <a:gd name="f113" fmla="?: f100 f32 15320"/>
              <a:gd name="f114" fmla="?: f101 f31 21600"/>
              <a:gd name="f115" fmla="?: f101 f32 6280"/>
              <a:gd name="f116" fmla="?: f102 f31 15320"/>
              <a:gd name="f117" fmla="?: f102 f32 0"/>
              <a:gd name="f118" fmla="?: f103 f31 6280"/>
              <a:gd name="f119" fmla="?: f103 f32 0"/>
            </a:gdLst>
            <a:ahLst>
              <a:ahXY gdRefX="f0" minX="f16" maxX="f11" gdRefY="f1" minY="f16" maxY="f11">
                <a:pos x="f53" y="f54"/>
              </a:ahXY>
            </a:ahLst>
            <a:cxnLst>
              <a:cxn ang="3cd4">
                <a:pos x="hc" y="t"/>
              </a:cxn>
              <a:cxn ang="0">
                <a:pos x="r" y="vc"/>
              </a:cxn>
              <a:cxn ang="cd4">
                <a:pos x="hc" y="b"/>
              </a:cxn>
              <a:cxn ang="cd2">
                <a:pos x="l" y="vc"/>
              </a:cxn>
              <a:cxn ang="f75">
                <a:pos x="f73" y="f74"/>
              </a:cxn>
            </a:cxnLst>
            <a:rect l="f92" t="f95" r="f93" b="f94"/>
            <a:pathLst>
              <a:path w="21600" h="21600">
                <a:moveTo>
                  <a:pt x="f12" y="f8"/>
                </a:moveTo>
                <a:arcTo wR="f33" hR="f34" stAng="f80" swAng="f63"/>
                <a:lnTo>
                  <a:pt x="f104" y="f105"/>
                </a:lnTo>
                <a:lnTo>
                  <a:pt x="f8" y="f13"/>
                </a:lnTo>
                <a:lnTo>
                  <a:pt x="f8" y="f14"/>
                </a:lnTo>
                <a:lnTo>
                  <a:pt x="f106" y="f107"/>
                </a:lnTo>
                <a:lnTo>
                  <a:pt x="f8" y="f15"/>
                </a:lnTo>
                <a:arcTo wR="f34" hR="f39" stAng="f81" swAng="f66"/>
                <a:lnTo>
                  <a:pt x="f108" y="f109"/>
                </a:lnTo>
                <a:lnTo>
                  <a:pt x="f13" y="f9"/>
                </a:lnTo>
                <a:lnTo>
                  <a:pt x="f14" y="f9"/>
                </a:lnTo>
                <a:lnTo>
                  <a:pt x="f110" y="f111"/>
                </a:lnTo>
                <a:lnTo>
                  <a:pt x="f15" y="f9"/>
                </a:lnTo>
                <a:arcTo wR="f39" hR="f44" stAng="f82" swAng="f69"/>
                <a:lnTo>
                  <a:pt x="f112" y="f113"/>
                </a:lnTo>
                <a:lnTo>
                  <a:pt x="f9" y="f14"/>
                </a:lnTo>
                <a:lnTo>
                  <a:pt x="f9" y="f13"/>
                </a:lnTo>
                <a:lnTo>
                  <a:pt x="f114" y="f115"/>
                </a:lnTo>
                <a:lnTo>
                  <a:pt x="f9" y="f12"/>
                </a:lnTo>
                <a:arcTo wR="f44" hR="f33" stAng="f83" swAng="f72"/>
                <a:lnTo>
                  <a:pt x="f116" y="f117"/>
                </a:lnTo>
                <a:lnTo>
                  <a:pt x="f14" y="f8"/>
                </a:lnTo>
                <a:lnTo>
                  <a:pt x="f13" y="f8"/>
                </a:lnTo>
                <a:lnTo>
                  <a:pt x="f118" y="f119"/>
                </a:lnTo>
                <a:close/>
              </a:path>
            </a:pathLst>
          </a:custGeom>
          <a:solidFill>
            <a:srgbClr val="FFFFFF"/>
          </a:solidFill>
          <a:ln w="25402">
            <a:solidFill>
              <a:srgbClr val="77933C"/>
            </a:solidFill>
            <a:prstDash val="solid"/>
          </a:ln>
        </p:spPr>
        <p:txBody>
          <a:bodyPr vert="horz" wrap="square" lIns="91440" tIns="45720" rIns="91440" bIns="45720" anchor="ctr" anchorCtr="0" compatLnSpc="1"/>
          <a:lstStyle/>
          <a:p>
            <a:pPr>
              <a:defRPr sz="1800" b="0" i="0" u="none" strike="noStrike" kern="0" cap="none" spc="0" baseline="0">
                <a:solidFill>
                  <a:srgbClr val="000000"/>
                </a:solidFill>
                <a:uFillTx/>
              </a:defRPr>
            </a:pPr>
            <a:r>
              <a:rPr lang="zh-TW" altLang="en-US">
                <a:solidFill>
                  <a:srgbClr val="000000"/>
                </a:solidFill>
                <a:latin typeface="Times New Roman" pitchFamily="18"/>
                <a:ea typeface="標楷體" pitchFamily="65"/>
                <a:cs typeface="Times New Roman" pitchFamily="18"/>
              </a:rPr>
              <a:t>登出倒數：為維護資訊安全，系統閒置</a:t>
            </a:r>
            <a:r>
              <a:rPr lang="en-US">
                <a:solidFill>
                  <a:srgbClr val="000000"/>
                </a:solidFill>
                <a:latin typeface="Times New Roman" pitchFamily="18"/>
                <a:ea typeface="標楷體" pitchFamily="65"/>
                <a:cs typeface="Times New Roman" pitchFamily="18"/>
              </a:rPr>
              <a:t>20</a:t>
            </a:r>
            <a:r>
              <a:rPr lang="zh-TW" altLang="en-US">
                <a:solidFill>
                  <a:srgbClr val="000000"/>
                </a:solidFill>
                <a:latin typeface="Times New Roman" pitchFamily="18"/>
                <a:ea typeface="標楷體" pitchFamily="65"/>
                <a:cs typeface="Times New Roman" pitchFamily="18"/>
              </a:rPr>
              <a:t>分鐘將自動登出</a:t>
            </a:r>
            <a:endParaRPr lang="en-US">
              <a:solidFill>
                <a:srgbClr val="000000"/>
              </a:solidFill>
              <a:latin typeface="Times New Roman" pitchFamily="18"/>
              <a:ea typeface="標楷體" pitchFamily="65"/>
              <a:cs typeface="Times New Roman" pitchFamily="1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5"/>
          <p:cNvSpPr txBox="1"/>
          <p:nvPr/>
        </p:nvSpPr>
        <p:spPr>
          <a:xfrm>
            <a:off x="8472260" y="6492871"/>
            <a:ext cx="2133596" cy="365129"/>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fld id="{6CD58417-3212-43B3-9BC2-E9977FF1BC71}" type="slidenum">
              <a:rPr kern="0">
                <a:solidFill>
                  <a:srgbClr val="000000"/>
                </a:solidFill>
                <a:latin typeface="Calibri"/>
              </a:rPr>
              <a:pPr algn="r">
                <a:defRPr sz="1800" b="0" i="0" u="none" strike="noStrike" kern="0" cap="none" spc="0" baseline="0">
                  <a:solidFill>
                    <a:srgbClr val="000000"/>
                  </a:solidFill>
                  <a:uFillTx/>
                </a:defRPr>
              </a:pPr>
              <a:t>13</a:t>
            </a:fld>
            <a:endParaRPr lang="zh-TW" altLang="en-US" sz="1400">
              <a:solidFill>
                <a:srgbClr val="000000"/>
              </a:solidFill>
              <a:latin typeface="Times New Roman" pitchFamily="18"/>
              <a:ea typeface="新細明體"/>
              <a:cs typeface="Times New Roman" pitchFamily="18"/>
            </a:endParaRPr>
          </a:p>
        </p:txBody>
      </p:sp>
      <p:sp>
        <p:nvSpPr>
          <p:cNvPr id="3" name="標題 1"/>
          <p:cNvSpPr txBox="1">
            <a:spLocks noGrp="1"/>
          </p:cNvSpPr>
          <p:nvPr>
            <p:ph type="title"/>
          </p:nvPr>
        </p:nvSpPr>
        <p:spPr>
          <a:xfrm>
            <a:off x="2028929" y="279503"/>
            <a:ext cx="8229600" cy="699033"/>
          </a:xfrm>
        </p:spPr>
        <p:txBody>
          <a:bodyPr anchorCtr="1"/>
          <a:lstStyle/>
          <a:p>
            <a:pPr lvl="0" algn="ctr"/>
            <a:r>
              <a:rPr lang="zh-TW" altLang="en-US" sz="4000" dirty="0">
                <a:solidFill>
                  <a:srgbClr val="953735"/>
                </a:solidFill>
                <a:latin typeface="標楷體" pitchFamily="65"/>
                <a:ea typeface="標楷體" pitchFamily="65"/>
                <a:cs typeface="Times New Roman" pitchFamily="18"/>
              </a:rPr>
              <a:t>班級權限</a:t>
            </a:r>
            <a:endParaRPr lang="en-US" sz="4000" dirty="0">
              <a:solidFill>
                <a:srgbClr val="953735"/>
              </a:solidFill>
              <a:latin typeface="Times New Roman" pitchFamily="18"/>
              <a:ea typeface="標楷體" pitchFamily="65"/>
              <a:cs typeface="Times New Roman" pitchFamily="18"/>
            </a:endParaRPr>
          </a:p>
        </p:txBody>
      </p:sp>
      <p:sp>
        <p:nvSpPr>
          <p:cNvPr id="4" name="內容版面配置區 2"/>
          <p:cNvSpPr txBox="1"/>
          <p:nvPr/>
        </p:nvSpPr>
        <p:spPr>
          <a:xfrm>
            <a:off x="2049589" y="4756540"/>
            <a:ext cx="8229600" cy="967828"/>
          </a:xfrm>
          <a:prstGeom prst="rect">
            <a:avLst/>
          </a:prstGeom>
          <a:noFill/>
          <a:ln>
            <a:noFill/>
          </a:ln>
        </p:spPr>
        <p:txBody>
          <a:bodyPr vert="horz" wrap="square" lIns="91440" tIns="45720" rIns="91440" bIns="45720" anchor="t" anchorCtr="0" compatLnSpc="1"/>
          <a:lstStyle/>
          <a:p>
            <a:pPr marL="342900" indent="-342900" algn="just">
              <a:spcBef>
                <a:spcPts val="700"/>
              </a:spcBef>
              <a:buSzPct val="100000"/>
              <a:buFont typeface="Wingdings" pitchFamily="2"/>
              <a:buChar char="Ø"/>
              <a:defRPr sz="1800" b="0" i="0" u="none" strike="noStrike" kern="0" cap="none" spc="0" baseline="0">
                <a:solidFill>
                  <a:srgbClr val="000000"/>
                </a:solidFill>
                <a:uFillTx/>
              </a:defRPr>
            </a:pPr>
            <a:r>
              <a:rPr lang="zh-TW" altLang="en-US" sz="2800" dirty="0">
                <a:solidFill>
                  <a:srgbClr val="000000"/>
                </a:solidFill>
                <a:latin typeface="Times New Roman" pitchFamily="18"/>
                <a:ea typeface="標楷體" pitchFamily="65"/>
                <a:cs typeface="Times New Roman" pitchFamily="18"/>
              </a:rPr>
              <a:t>由各班級老師使用，可檢閱該</a:t>
            </a:r>
            <a:r>
              <a:rPr lang="zh-TW" altLang="en-US" sz="2800" dirty="0">
                <a:solidFill>
                  <a:srgbClr val="FF0000"/>
                </a:solidFill>
                <a:latin typeface="Times New Roman" pitchFamily="18"/>
                <a:ea typeface="標楷體" pitchFamily="65"/>
                <a:cs typeface="Times New Roman" pitchFamily="18"/>
              </a:rPr>
              <a:t>班級內</a:t>
            </a:r>
            <a:r>
              <a:rPr lang="zh-TW" altLang="en-US" sz="2800" dirty="0">
                <a:solidFill>
                  <a:srgbClr val="000000"/>
                </a:solidFill>
                <a:latin typeface="Times New Roman" pitchFamily="18"/>
                <a:ea typeface="標楷體" pitchFamily="65"/>
                <a:cs typeface="Times New Roman" pitchFamily="18"/>
              </a:rPr>
              <a:t>學生</a:t>
            </a:r>
            <a:r>
              <a:rPr lang="zh-TW" altLang="en-US" sz="2800" dirty="0">
                <a:solidFill>
                  <a:srgbClr val="FF0000"/>
                </a:solidFill>
                <a:latin typeface="Times New Roman" pitchFamily="18"/>
                <a:ea typeface="標楷體" pitchFamily="65"/>
                <a:cs typeface="Times New Roman" pitchFamily="18"/>
              </a:rPr>
              <a:t>各科目</a:t>
            </a:r>
            <a:r>
              <a:rPr lang="zh-TW" altLang="en-US" sz="2800" dirty="0">
                <a:solidFill>
                  <a:srgbClr val="000000"/>
                </a:solidFill>
                <a:latin typeface="Times New Roman" pitchFamily="18"/>
                <a:ea typeface="標楷體" pitchFamily="65"/>
                <a:cs typeface="Times New Roman" pitchFamily="18"/>
              </a:rPr>
              <a:t>測驗結果。</a:t>
            </a:r>
            <a:endParaRPr lang="en-US" sz="2800" dirty="0">
              <a:solidFill>
                <a:srgbClr val="000000"/>
              </a:solidFill>
              <a:latin typeface="Times New Roman" pitchFamily="18"/>
              <a:ea typeface="標楷體" pitchFamily="65"/>
              <a:cs typeface="Times New Roman" pitchFamily="18"/>
            </a:endParaRPr>
          </a:p>
        </p:txBody>
      </p:sp>
      <p:grpSp>
        <p:nvGrpSpPr>
          <p:cNvPr id="5" name="資料庫圖表 4"/>
          <p:cNvGrpSpPr/>
          <p:nvPr/>
        </p:nvGrpSpPr>
        <p:grpSpPr>
          <a:xfrm>
            <a:off x="2203831" y="1339734"/>
            <a:ext cx="8202011" cy="2976061"/>
            <a:chOff x="470989" y="2757199"/>
            <a:chExt cx="8202011" cy="2976061"/>
          </a:xfrm>
        </p:grpSpPr>
        <p:sp>
          <p:nvSpPr>
            <p:cNvPr id="6" name="手繪多邊形 5"/>
            <p:cNvSpPr/>
            <p:nvPr/>
          </p:nvSpPr>
          <p:spPr>
            <a:xfrm>
              <a:off x="7380908" y="4837468"/>
              <a:ext cx="168533" cy="539441"/>
            </a:xfrm>
            <a:custGeom>
              <a:avLst/>
              <a:gdLst>
                <a:gd name="f0" fmla="val w"/>
                <a:gd name="f1" fmla="val h"/>
                <a:gd name="f2" fmla="val 0"/>
                <a:gd name="f3" fmla="val 168534"/>
                <a:gd name="f4" fmla="val 539439"/>
                <a:gd name="f5" fmla="*/ f0 1 168534"/>
                <a:gd name="f6" fmla="*/ f1 1 539439"/>
                <a:gd name="f7" fmla="+- f4 0 f2"/>
                <a:gd name="f8" fmla="+- f3 0 f2"/>
                <a:gd name="f9" fmla="*/ f8 1 168534"/>
                <a:gd name="f10" fmla="*/ f7 1 539439"/>
                <a:gd name="f11" fmla="*/ 0 1 f9"/>
                <a:gd name="f12" fmla="*/ 168534 1 f9"/>
                <a:gd name="f13" fmla="*/ 0 1 f10"/>
                <a:gd name="f14" fmla="*/ 539439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168534" h="539439">
                  <a:moveTo>
                    <a:pt x="f2" y="f2"/>
                  </a:moveTo>
                  <a:lnTo>
                    <a:pt x="f2" y="f4"/>
                  </a:lnTo>
                  <a:lnTo>
                    <a:pt x="f3" y="f4"/>
                  </a:lnTo>
                </a:path>
              </a:pathLst>
            </a:custGeom>
            <a:noFill/>
            <a:ln w="25402">
              <a:solidFill>
                <a:srgbClr val="663300"/>
              </a:solidFill>
              <a:prstDash val="solid"/>
            </a:ln>
            <a:effectLst>
              <a:outerShdw dist="19997" dir="5400000" algn="tl">
                <a:srgbClr val="000000">
                  <a:alpha val="38000"/>
                </a:srgbClr>
              </a:outerShdw>
            </a:effectLst>
          </p:spPr>
          <p:txBody>
            <a:bodyPr vert="horz" wrap="square" lIns="0" tIns="0" rIns="0" bIns="0" anchor="t" anchorCtr="0" compatLnSpc="1"/>
            <a:lstStyle/>
            <a:p>
              <a:pPr>
                <a:defRPr sz="1800" b="0" i="0" u="none" strike="noStrike" kern="0" cap="none" spc="0" baseline="0">
                  <a:solidFill>
                    <a:srgbClr val="000000"/>
                  </a:solidFill>
                  <a:uFillTx/>
                </a:defRPr>
              </a:pPr>
              <a:endParaRPr lang="en-US">
                <a:solidFill>
                  <a:srgbClr val="000000"/>
                </a:solidFill>
                <a:latin typeface="Calibri"/>
                <a:ea typeface="新細明體"/>
              </a:endParaRPr>
            </a:p>
          </p:txBody>
        </p:sp>
        <p:sp>
          <p:nvSpPr>
            <p:cNvPr id="7" name="手繪多邊形 6"/>
            <p:cNvSpPr/>
            <p:nvPr/>
          </p:nvSpPr>
          <p:spPr>
            <a:xfrm>
              <a:off x="4431557" y="3725027"/>
              <a:ext cx="3398779" cy="550660"/>
            </a:xfrm>
            <a:custGeom>
              <a:avLst/>
              <a:gdLst>
                <a:gd name="f0" fmla="val w"/>
                <a:gd name="f1" fmla="val h"/>
                <a:gd name="f2" fmla="val 0"/>
                <a:gd name="f3" fmla="val 3398783"/>
                <a:gd name="f4" fmla="val 550659"/>
                <a:gd name="f5" fmla="val 432684"/>
                <a:gd name="f6" fmla="*/ f0 1 3398783"/>
                <a:gd name="f7" fmla="*/ f1 1 550659"/>
                <a:gd name="f8" fmla="+- f4 0 f2"/>
                <a:gd name="f9" fmla="+- f3 0 f2"/>
                <a:gd name="f10" fmla="*/ f9 1 3398783"/>
                <a:gd name="f11" fmla="*/ f8 1 550659"/>
                <a:gd name="f12" fmla="*/ 0 1 f10"/>
                <a:gd name="f13" fmla="*/ 3398783 1 f10"/>
                <a:gd name="f14" fmla="*/ 0 1 f11"/>
                <a:gd name="f15" fmla="*/ 550659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398783" h="550659">
                  <a:moveTo>
                    <a:pt x="f2" y="f2"/>
                  </a:moveTo>
                  <a:lnTo>
                    <a:pt x="f2" y="f5"/>
                  </a:lnTo>
                  <a:lnTo>
                    <a:pt x="f3" y="f5"/>
                  </a:lnTo>
                  <a:lnTo>
                    <a:pt x="f3" y="f4"/>
                  </a:lnTo>
                </a:path>
              </a:pathLst>
            </a:custGeom>
            <a:noFill/>
            <a:ln w="25402">
              <a:solidFill>
                <a:srgbClr val="663300"/>
              </a:solidFill>
              <a:prstDash val="solid"/>
            </a:ln>
            <a:effectLst>
              <a:outerShdw dist="19997" dir="5400000" algn="tl">
                <a:srgbClr val="000000">
                  <a:alpha val="38000"/>
                </a:srgbClr>
              </a:outerShdw>
            </a:effectLst>
          </p:spPr>
          <p:txBody>
            <a:bodyPr vert="horz" wrap="square" lIns="0" tIns="0" rIns="0" bIns="0" anchor="t" anchorCtr="0" compatLnSpc="1"/>
            <a:lstStyle/>
            <a:p>
              <a:pPr>
                <a:defRPr sz="1800" b="0" i="0" u="none" strike="noStrike" kern="0" cap="none" spc="0" baseline="0">
                  <a:solidFill>
                    <a:srgbClr val="000000"/>
                  </a:solidFill>
                  <a:uFillTx/>
                </a:defRPr>
              </a:pPr>
              <a:endParaRPr lang="en-US">
                <a:solidFill>
                  <a:srgbClr val="000000"/>
                </a:solidFill>
                <a:latin typeface="Calibri"/>
                <a:ea typeface="新細明體"/>
              </a:endParaRPr>
            </a:p>
          </p:txBody>
        </p:sp>
        <p:sp>
          <p:nvSpPr>
            <p:cNvPr id="8" name="手繪多邊形 7"/>
            <p:cNvSpPr/>
            <p:nvPr/>
          </p:nvSpPr>
          <p:spPr>
            <a:xfrm>
              <a:off x="6021397" y="4837468"/>
              <a:ext cx="168533" cy="545723"/>
            </a:xfrm>
            <a:custGeom>
              <a:avLst/>
              <a:gdLst>
                <a:gd name="f0" fmla="val w"/>
                <a:gd name="f1" fmla="val h"/>
                <a:gd name="f2" fmla="val 0"/>
                <a:gd name="f3" fmla="val 168534"/>
                <a:gd name="f4" fmla="val 545723"/>
                <a:gd name="f5" fmla="*/ f0 1 168534"/>
                <a:gd name="f6" fmla="*/ f1 1 545723"/>
                <a:gd name="f7" fmla="+- f4 0 f2"/>
                <a:gd name="f8" fmla="+- f3 0 f2"/>
                <a:gd name="f9" fmla="*/ f8 1 168534"/>
                <a:gd name="f10" fmla="*/ f7 1 545723"/>
                <a:gd name="f11" fmla="*/ 0 1 f9"/>
                <a:gd name="f12" fmla="*/ 168534 1 f9"/>
                <a:gd name="f13" fmla="*/ 0 1 f10"/>
                <a:gd name="f14" fmla="*/ 545723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168534" h="545723">
                  <a:moveTo>
                    <a:pt x="f2" y="f2"/>
                  </a:moveTo>
                  <a:lnTo>
                    <a:pt x="f2" y="f4"/>
                  </a:lnTo>
                  <a:lnTo>
                    <a:pt x="f3" y="f4"/>
                  </a:lnTo>
                </a:path>
              </a:pathLst>
            </a:custGeom>
            <a:noFill/>
            <a:ln w="25402">
              <a:solidFill>
                <a:srgbClr val="663300"/>
              </a:solidFill>
              <a:prstDash val="solid"/>
            </a:ln>
            <a:effectLst>
              <a:outerShdw dist="19997" dir="5400000" algn="tl">
                <a:srgbClr val="000000">
                  <a:alpha val="38000"/>
                </a:srgbClr>
              </a:outerShdw>
            </a:effectLst>
          </p:spPr>
          <p:txBody>
            <a:bodyPr vert="horz" wrap="square" lIns="0" tIns="0" rIns="0" bIns="0" anchor="t" anchorCtr="0" compatLnSpc="1"/>
            <a:lstStyle/>
            <a:p>
              <a:pPr>
                <a:defRPr sz="1800" b="0" i="0" u="none" strike="noStrike" kern="0" cap="none" spc="0" baseline="0">
                  <a:solidFill>
                    <a:srgbClr val="000000"/>
                  </a:solidFill>
                  <a:uFillTx/>
                </a:defRPr>
              </a:pPr>
              <a:endParaRPr lang="en-US">
                <a:solidFill>
                  <a:srgbClr val="000000"/>
                </a:solidFill>
                <a:latin typeface="Calibri"/>
                <a:ea typeface="新細明體"/>
              </a:endParaRPr>
            </a:p>
          </p:txBody>
        </p:sp>
        <p:sp>
          <p:nvSpPr>
            <p:cNvPr id="9" name="手繪多邊形 8"/>
            <p:cNvSpPr/>
            <p:nvPr/>
          </p:nvSpPr>
          <p:spPr>
            <a:xfrm>
              <a:off x="4431557" y="3725027"/>
              <a:ext cx="2039267" cy="550660"/>
            </a:xfrm>
            <a:custGeom>
              <a:avLst/>
              <a:gdLst>
                <a:gd name="f0" fmla="val w"/>
                <a:gd name="f1" fmla="val h"/>
                <a:gd name="f2" fmla="val 0"/>
                <a:gd name="f3" fmla="val 2039270"/>
                <a:gd name="f4" fmla="val 550659"/>
                <a:gd name="f5" fmla="val 432684"/>
                <a:gd name="f6" fmla="*/ f0 1 2039270"/>
                <a:gd name="f7" fmla="*/ f1 1 550659"/>
                <a:gd name="f8" fmla="+- f4 0 f2"/>
                <a:gd name="f9" fmla="+- f3 0 f2"/>
                <a:gd name="f10" fmla="*/ f9 1 2039270"/>
                <a:gd name="f11" fmla="*/ f8 1 550659"/>
                <a:gd name="f12" fmla="*/ 0 1 f10"/>
                <a:gd name="f13" fmla="*/ 2039270 1 f10"/>
                <a:gd name="f14" fmla="*/ 0 1 f11"/>
                <a:gd name="f15" fmla="*/ 550659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039270" h="550659">
                  <a:moveTo>
                    <a:pt x="f2" y="f2"/>
                  </a:moveTo>
                  <a:lnTo>
                    <a:pt x="f2" y="f5"/>
                  </a:lnTo>
                  <a:lnTo>
                    <a:pt x="f3" y="f5"/>
                  </a:lnTo>
                  <a:lnTo>
                    <a:pt x="f3" y="f4"/>
                  </a:lnTo>
                </a:path>
              </a:pathLst>
            </a:custGeom>
            <a:noFill/>
            <a:ln w="25402">
              <a:solidFill>
                <a:srgbClr val="663300"/>
              </a:solidFill>
              <a:prstDash val="solid"/>
            </a:ln>
            <a:effectLst>
              <a:outerShdw dist="19997" dir="5400000" algn="tl">
                <a:srgbClr val="000000">
                  <a:alpha val="38000"/>
                </a:srgbClr>
              </a:outerShdw>
            </a:effectLst>
          </p:spPr>
          <p:txBody>
            <a:bodyPr vert="horz" wrap="square" lIns="0" tIns="0" rIns="0" bIns="0" anchor="t" anchorCtr="0" compatLnSpc="1"/>
            <a:lstStyle/>
            <a:p>
              <a:pPr>
                <a:defRPr sz="1800" b="0" i="0" u="none" strike="noStrike" kern="0" cap="none" spc="0" baseline="0">
                  <a:solidFill>
                    <a:srgbClr val="000000"/>
                  </a:solidFill>
                  <a:uFillTx/>
                </a:defRPr>
              </a:pPr>
              <a:endParaRPr lang="en-US">
                <a:solidFill>
                  <a:srgbClr val="000000"/>
                </a:solidFill>
                <a:latin typeface="Calibri"/>
                <a:ea typeface="新細明體"/>
              </a:endParaRPr>
            </a:p>
          </p:txBody>
        </p:sp>
        <p:sp>
          <p:nvSpPr>
            <p:cNvPr id="10" name="手繪多邊形 9"/>
            <p:cNvSpPr/>
            <p:nvPr/>
          </p:nvSpPr>
          <p:spPr>
            <a:xfrm>
              <a:off x="4661885" y="4837468"/>
              <a:ext cx="168533" cy="545723"/>
            </a:xfrm>
            <a:custGeom>
              <a:avLst/>
              <a:gdLst>
                <a:gd name="f0" fmla="val w"/>
                <a:gd name="f1" fmla="val h"/>
                <a:gd name="f2" fmla="val 0"/>
                <a:gd name="f3" fmla="val 168534"/>
                <a:gd name="f4" fmla="val 545723"/>
                <a:gd name="f5" fmla="*/ f0 1 168534"/>
                <a:gd name="f6" fmla="*/ f1 1 545723"/>
                <a:gd name="f7" fmla="+- f4 0 f2"/>
                <a:gd name="f8" fmla="+- f3 0 f2"/>
                <a:gd name="f9" fmla="*/ f8 1 168534"/>
                <a:gd name="f10" fmla="*/ f7 1 545723"/>
                <a:gd name="f11" fmla="*/ 0 1 f9"/>
                <a:gd name="f12" fmla="*/ 168534 1 f9"/>
                <a:gd name="f13" fmla="*/ 0 1 f10"/>
                <a:gd name="f14" fmla="*/ 545723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168534" h="545723">
                  <a:moveTo>
                    <a:pt x="f2" y="f2"/>
                  </a:moveTo>
                  <a:lnTo>
                    <a:pt x="f2" y="f4"/>
                  </a:lnTo>
                  <a:lnTo>
                    <a:pt x="f3" y="f4"/>
                  </a:lnTo>
                </a:path>
              </a:pathLst>
            </a:custGeom>
            <a:noFill/>
            <a:ln w="25402">
              <a:solidFill>
                <a:srgbClr val="663300"/>
              </a:solidFill>
              <a:prstDash val="solid"/>
            </a:ln>
            <a:effectLst>
              <a:outerShdw dist="19997" dir="5400000" algn="tl">
                <a:srgbClr val="000000">
                  <a:alpha val="38000"/>
                </a:srgbClr>
              </a:outerShdw>
            </a:effectLst>
          </p:spPr>
          <p:txBody>
            <a:bodyPr vert="horz" wrap="square" lIns="0" tIns="0" rIns="0" bIns="0" anchor="t" anchorCtr="0" compatLnSpc="1"/>
            <a:lstStyle/>
            <a:p>
              <a:pPr>
                <a:defRPr sz="1800" b="0" i="0" u="none" strike="noStrike" kern="0" cap="none" spc="0" baseline="0">
                  <a:solidFill>
                    <a:srgbClr val="000000"/>
                  </a:solidFill>
                  <a:uFillTx/>
                </a:defRPr>
              </a:pPr>
              <a:endParaRPr lang="en-US">
                <a:solidFill>
                  <a:srgbClr val="000000"/>
                </a:solidFill>
                <a:latin typeface="Calibri"/>
                <a:ea typeface="新細明體"/>
              </a:endParaRPr>
            </a:p>
          </p:txBody>
        </p:sp>
        <p:sp>
          <p:nvSpPr>
            <p:cNvPr id="11" name="手繪多邊形 10"/>
            <p:cNvSpPr/>
            <p:nvPr/>
          </p:nvSpPr>
          <p:spPr>
            <a:xfrm>
              <a:off x="4431557" y="3725027"/>
              <a:ext cx="679755" cy="550660"/>
            </a:xfrm>
            <a:custGeom>
              <a:avLst/>
              <a:gdLst>
                <a:gd name="f0" fmla="val w"/>
                <a:gd name="f1" fmla="val h"/>
                <a:gd name="f2" fmla="val 0"/>
                <a:gd name="f3" fmla="val 679756"/>
                <a:gd name="f4" fmla="val 550659"/>
                <a:gd name="f5" fmla="val 432684"/>
                <a:gd name="f6" fmla="*/ f0 1 679756"/>
                <a:gd name="f7" fmla="*/ f1 1 550659"/>
                <a:gd name="f8" fmla="+- f4 0 f2"/>
                <a:gd name="f9" fmla="+- f3 0 f2"/>
                <a:gd name="f10" fmla="*/ f9 1 679756"/>
                <a:gd name="f11" fmla="*/ f8 1 550659"/>
                <a:gd name="f12" fmla="*/ 0 1 f10"/>
                <a:gd name="f13" fmla="*/ 679756 1 f10"/>
                <a:gd name="f14" fmla="*/ 0 1 f11"/>
                <a:gd name="f15" fmla="*/ 550659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679756" h="550659">
                  <a:moveTo>
                    <a:pt x="f2" y="f2"/>
                  </a:moveTo>
                  <a:lnTo>
                    <a:pt x="f2" y="f5"/>
                  </a:lnTo>
                  <a:lnTo>
                    <a:pt x="f3" y="f5"/>
                  </a:lnTo>
                  <a:lnTo>
                    <a:pt x="f3" y="f4"/>
                  </a:lnTo>
                </a:path>
              </a:pathLst>
            </a:custGeom>
            <a:noFill/>
            <a:ln w="25402">
              <a:solidFill>
                <a:srgbClr val="663300"/>
              </a:solidFill>
              <a:prstDash val="solid"/>
            </a:ln>
            <a:effectLst>
              <a:outerShdw dist="19997" dir="5400000" algn="tl">
                <a:srgbClr val="000000">
                  <a:alpha val="38000"/>
                </a:srgbClr>
              </a:outerShdw>
            </a:effectLst>
          </p:spPr>
          <p:txBody>
            <a:bodyPr vert="horz" wrap="square" lIns="0" tIns="0" rIns="0" bIns="0" anchor="t" anchorCtr="0" compatLnSpc="1"/>
            <a:lstStyle/>
            <a:p>
              <a:pPr>
                <a:defRPr sz="1800" b="0" i="0" u="none" strike="noStrike" kern="0" cap="none" spc="0" baseline="0">
                  <a:solidFill>
                    <a:srgbClr val="000000"/>
                  </a:solidFill>
                  <a:uFillTx/>
                </a:defRPr>
              </a:pPr>
              <a:endParaRPr lang="en-US">
                <a:solidFill>
                  <a:srgbClr val="000000"/>
                </a:solidFill>
                <a:latin typeface="Calibri"/>
                <a:ea typeface="新細明體"/>
              </a:endParaRPr>
            </a:p>
          </p:txBody>
        </p:sp>
        <p:sp>
          <p:nvSpPr>
            <p:cNvPr id="12" name="手繪多邊形 11"/>
            <p:cNvSpPr/>
            <p:nvPr/>
          </p:nvSpPr>
          <p:spPr>
            <a:xfrm>
              <a:off x="3302373" y="4837468"/>
              <a:ext cx="168533" cy="534594"/>
            </a:xfrm>
            <a:custGeom>
              <a:avLst/>
              <a:gdLst>
                <a:gd name="f0" fmla="val w"/>
                <a:gd name="f1" fmla="val h"/>
                <a:gd name="f2" fmla="val 0"/>
                <a:gd name="f3" fmla="val 168534"/>
                <a:gd name="f4" fmla="val 534597"/>
                <a:gd name="f5" fmla="*/ f0 1 168534"/>
                <a:gd name="f6" fmla="*/ f1 1 534597"/>
                <a:gd name="f7" fmla="+- f4 0 f2"/>
                <a:gd name="f8" fmla="+- f3 0 f2"/>
                <a:gd name="f9" fmla="*/ f8 1 168534"/>
                <a:gd name="f10" fmla="*/ f7 1 534597"/>
                <a:gd name="f11" fmla="*/ 0 1 f9"/>
                <a:gd name="f12" fmla="*/ 168534 1 f9"/>
                <a:gd name="f13" fmla="*/ 0 1 f10"/>
                <a:gd name="f14" fmla="*/ 534597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168534" h="534597">
                  <a:moveTo>
                    <a:pt x="f2" y="f2"/>
                  </a:moveTo>
                  <a:lnTo>
                    <a:pt x="f2" y="f4"/>
                  </a:lnTo>
                  <a:lnTo>
                    <a:pt x="f3" y="f4"/>
                  </a:lnTo>
                </a:path>
              </a:pathLst>
            </a:custGeom>
            <a:noFill/>
            <a:ln w="25402">
              <a:solidFill>
                <a:srgbClr val="663300"/>
              </a:solidFill>
              <a:prstDash val="solid"/>
            </a:ln>
            <a:effectLst>
              <a:outerShdw dist="19997" dir="5400000" algn="tl">
                <a:srgbClr val="000000">
                  <a:alpha val="38000"/>
                </a:srgbClr>
              </a:outerShdw>
            </a:effectLst>
          </p:spPr>
          <p:txBody>
            <a:bodyPr vert="horz" wrap="square" lIns="0" tIns="0" rIns="0" bIns="0" anchor="t" anchorCtr="0" compatLnSpc="1"/>
            <a:lstStyle/>
            <a:p>
              <a:pPr>
                <a:defRPr sz="1800" b="0" i="0" u="none" strike="noStrike" kern="0" cap="none" spc="0" baseline="0">
                  <a:solidFill>
                    <a:srgbClr val="000000"/>
                  </a:solidFill>
                  <a:uFillTx/>
                </a:defRPr>
              </a:pPr>
              <a:endParaRPr lang="en-US">
                <a:solidFill>
                  <a:srgbClr val="000000"/>
                </a:solidFill>
                <a:latin typeface="Calibri"/>
                <a:ea typeface="新細明體"/>
              </a:endParaRPr>
            </a:p>
          </p:txBody>
        </p:sp>
        <p:sp>
          <p:nvSpPr>
            <p:cNvPr id="13" name="手繪多邊形 12"/>
            <p:cNvSpPr/>
            <p:nvPr/>
          </p:nvSpPr>
          <p:spPr>
            <a:xfrm>
              <a:off x="3751801" y="3725027"/>
              <a:ext cx="679755" cy="550660"/>
            </a:xfrm>
            <a:custGeom>
              <a:avLst/>
              <a:gdLst>
                <a:gd name="f0" fmla="val w"/>
                <a:gd name="f1" fmla="val h"/>
                <a:gd name="f2" fmla="val 0"/>
                <a:gd name="f3" fmla="val 679756"/>
                <a:gd name="f4" fmla="val 550659"/>
                <a:gd name="f5" fmla="val 432684"/>
                <a:gd name="f6" fmla="*/ f0 1 679756"/>
                <a:gd name="f7" fmla="*/ f1 1 550659"/>
                <a:gd name="f8" fmla="+- f4 0 f2"/>
                <a:gd name="f9" fmla="+- f3 0 f2"/>
                <a:gd name="f10" fmla="*/ f9 1 679756"/>
                <a:gd name="f11" fmla="*/ f8 1 550659"/>
                <a:gd name="f12" fmla="*/ 0 1 f10"/>
                <a:gd name="f13" fmla="*/ 679756 1 f10"/>
                <a:gd name="f14" fmla="*/ 0 1 f11"/>
                <a:gd name="f15" fmla="*/ 550659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679756" h="550659">
                  <a:moveTo>
                    <a:pt x="f3" y="f2"/>
                  </a:moveTo>
                  <a:lnTo>
                    <a:pt x="f3" y="f5"/>
                  </a:lnTo>
                  <a:lnTo>
                    <a:pt x="f2" y="f5"/>
                  </a:lnTo>
                  <a:lnTo>
                    <a:pt x="f2" y="f4"/>
                  </a:lnTo>
                </a:path>
              </a:pathLst>
            </a:custGeom>
            <a:noFill/>
            <a:ln w="25402">
              <a:solidFill>
                <a:srgbClr val="663300"/>
              </a:solidFill>
              <a:prstDash val="solid"/>
            </a:ln>
            <a:effectLst>
              <a:outerShdw dist="19997" dir="5400000" algn="tl">
                <a:srgbClr val="000000">
                  <a:alpha val="38000"/>
                </a:srgbClr>
              </a:outerShdw>
            </a:effectLst>
          </p:spPr>
          <p:txBody>
            <a:bodyPr vert="horz" wrap="square" lIns="0" tIns="0" rIns="0" bIns="0" anchor="t" anchorCtr="0" compatLnSpc="1"/>
            <a:lstStyle/>
            <a:p>
              <a:pPr>
                <a:defRPr sz="1800" b="0" i="0" u="none" strike="noStrike" kern="0" cap="none" spc="0" baseline="0">
                  <a:solidFill>
                    <a:srgbClr val="000000"/>
                  </a:solidFill>
                  <a:uFillTx/>
                </a:defRPr>
              </a:pPr>
              <a:endParaRPr lang="en-US">
                <a:solidFill>
                  <a:srgbClr val="000000"/>
                </a:solidFill>
                <a:latin typeface="Calibri"/>
                <a:ea typeface="新細明體"/>
              </a:endParaRPr>
            </a:p>
          </p:txBody>
        </p:sp>
        <p:sp>
          <p:nvSpPr>
            <p:cNvPr id="14" name="手繪多邊形 13"/>
            <p:cNvSpPr/>
            <p:nvPr/>
          </p:nvSpPr>
          <p:spPr>
            <a:xfrm>
              <a:off x="1942862" y="4837468"/>
              <a:ext cx="168533" cy="534603"/>
            </a:xfrm>
            <a:custGeom>
              <a:avLst/>
              <a:gdLst>
                <a:gd name="f0" fmla="val w"/>
                <a:gd name="f1" fmla="val h"/>
                <a:gd name="f2" fmla="val 0"/>
                <a:gd name="f3" fmla="val 168534"/>
                <a:gd name="f4" fmla="val 534605"/>
                <a:gd name="f5" fmla="*/ f0 1 168534"/>
                <a:gd name="f6" fmla="*/ f1 1 534605"/>
                <a:gd name="f7" fmla="+- f4 0 f2"/>
                <a:gd name="f8" fmla="+- f3 0 f2"/>
                <a:gd name="f9" fmla="*/ f8 1 168534"/>
                <a:gd name="f10" fmla="*/ f7 1 534605"/>
                <a:gd name="f11" fmla="*/ 0 1 f9"/>
                <a:gd name="f12" fmla="*/ 168534 1 f9"/>
                <a:gd name="f13" fmla="*/ 0 1 f10"/>
                <a:gd name="f14" fmla="*/ 534605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168534" h="534605">
                  <a:moveTo>
                    <a:pt x="f2" y="f2"/>
                  </a:moveTo>
                  <a:lnTo>
                    <a:pt x="f2" y="f4"/>
                  </a:lnTo>
                  <a:lnTo>
                    <a:pt x="f3" y="f4"/>
                  </a:lnTo>
                </a:path>
              </a:pathLst>
            </a:custGeom>
            <a:noFill/>
            <a:ln w="25402">
              <a:solidFill>
                <a:srgbClr val="663300"/>
              </a:solidFill>
              <a:prstDash val="solid"/>
            </a:ln>
            <a:effectLst>
              <a:outerShdw dist="19997" dir="5400000" algn="tl">
                <a:srgbClr val="000000">
                  <a:alpha val="38000"/>
                </a:srgbClr>
              </a:outerShdw>
            </a:effectLst>
          </p:spPr>
          <p:txBody>
            <a:bodyPr vert="horz" wrap="square" lIns="0" tIns="0" rIns="0" bIns="0" anchor="t" anchorCtr="0" compatLnSpc="1"/>
            <a:lstStyle/>
            <a:p>
              <a:pPr>
                <a:defRPr sz="1800" b="0" i="0" u="none" strike="noStrike" kern="0" cap="none" spc="0" baseline="0">
                  <a:solidFill>
                    <a:srgbClr val="000000"/>
                  </a:solidFill>
                  <a:uFillTx/>
                </a:defRPr>
              </a:pPr>
              <a:endParaRPr lang="en-US">
                <a:solidFill>
                  <a:srgbClr val="000000"/>
                </a:solidFill>
                <a:latin typeface="Calibri"/>
                <a:ea typeface="新細明體"/>
              </a:endParaRPr>
            </a:p>
          </p:txBody>
        </p:sp>
        <p:sp>
          <p:nvSpPr>
            <p:cNvPr id="15" name="手繪多邊形 14"/>
            <p:cNvSpPr/>
            <p:nvPr/>
          </p:nvSpPr>
          <p:spPr>
            <a:xfrm>
              <a:off x="2392280" y="3725027"/>
              <a:ext cx="2039267" cy="550660"/>
            </a:xfrm>
            <a:custGeom>
              <a:avLst/>
              <a:gdLst>
                <a:gd name="f0" fmla="val w"/>
                <a:gd name="f1" fmla="val h"/>
                <a:gd name="f2" fmla="val 0"/>
                <a:gd name="f3" fmla="val 2039270"/>
                <a:gd name="f4" fmla="val 550659"/>
                <a:gd name="f5" fmla="val 432684"/>
                <a:gd name="f6" fmla="*/ f0 1 2039270"/>
                <a:gd name="f7" fmla="*/ f1 1 550659"/>
                <a:gd name="f8" fmla="+- f4 0 f2"/>
                <a:gd name="f9" fmla="+- f3 0 f2"/>
                <a:gd name="f10" fmla="*/ f9 1 2039270"/>
                <a:gd name="f11" fmla="*/ f8 1 550659"/>
                <a:gd name="f12" fmla="*/ 0 1 f10"/>
                <a:gd name="f13" fmla="*/ 2039270 1 f10"/>
                <a:gd name="f14" fmla="*/ 0 1 f11"/>
                <a:gd name="f15" fmla="*/ 550659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039270" h="550659">
                  <a:moveTo>
                    <a:pt x="f3" y="f2"/>
                  </a:moveTo>
                  <a:lnTo>
                    <a:pt x="f3" y="f5"/>
                  </a:lnTo>
                  <a:lnTo>
                    <a:pt x="f2" y="f5"/>
                  </a:lnTo>
                  <a:lnTo>
                    <a:pt x="f2" y="f4"/>
                  </a:lnTo>
                </a:path>
              </a:pathLst>
            </a:custGeom>
            <a:noFill/>
            <a:ln w="25402">
              <a:solidFill>
                <a:srgbClr val="663300"/>
              </a:solidFill>
              <a:prstDash val="solid"/>
            </a:ln>
            <a:effectLst>
              <a:outerShdw dist="19997" dir="5400000" algn="tl">
                <a:srgbClr val="000000">
                  <a:alpha val="38000"/>
                </a:srgbClr>
              </a:outerShdw>
            </a:effectLst>
          </p:spPr>
          <p:txBody>
            <a:bodyPr vert="horz" wrap="square" lIns="0" tIns="0" rIns="0" bIns="0" anchor="t" anchorCtr="0" compatLnSpc="1"/>
            <a:lstStyle/>
            <a:p>
              <a:pPr>
                <a:defRPr sz="1800" b="0" i="0" u="none" strike="noStrike" kern="0" cap="none" spc="0" baseline="0">
                  <a:solidFill>
                    <a:srgbClr val="000000"/>
                  </a:solidFill>
                  <a:uFillTx/>
                </a:defRPr>
              </a:pPr>
              <a:endParaRPr lang="en-US">
                <a:solidFill>
                  <a:srgbClr val="000000"/>
                </a:solidFill>
                <a:latin typeface="Calibri"/>
                <a:ea typeface="新細明體"/>
              </a:endParaRPr>
            </a:p>
          </p:txBody>
        </p:sp>
        <p:sp>
          <p:nvSpPr>
            <p:cNvPr id="16" name="手繪多邊形 15"/>
            <p:cNvSpPr/>
            <p:nvPr/>
          </p:nvSpPr>
          <p:spPr>
            <a:xfrm>
              <a:off x="583341" y="4837468"/>
              <a:ext cx="168533" cy="540154"/>
            </a:xfrm>
            <a:custGeom>
              <a:avLst/>
              <a:gdLst>
                <a:gd name="f0" fmla="val w"/>
                <a:gd name="f1" fmla="val h"/>
                <a:gd name="f2" fmla="val 0"/>
                <a:gd name="f3" fmla="val 168534"/>
                <a:gd name="f4" fmla="val 540153"/>
                <a:gd name="f5" fmla="*/ f0 1 168534"/>
                <a:gd name="f6" fmla="*/ f1 1 540153"/>
                <a:gd name="f7" fmla="+- f4 0 f2"/>
                <a:gd name="f8" fmla="+- f3 0 f2"/>
                <a:gd name="f9" fmla="*/ f8 1 168534"/>
                <a:gd name="f10" fmla="*/ f7 1 540153"/>
                <a:gd name="f11" fmla="*/ 0 1 f9"/>
                <a:gd name="f12" fmla="*/ 168534 1 f9"/>
                <a:gd name="f13" fmla="*/ 0 1 f10"/>
                <a:gd name="f14" fmla="*/ 540153 1 f10"/>
                <a:gd name="f15" fmla="*/ f11 f5 1"/>
                <a:gd name="f16" fmla="*/ f12 f5 1"/>
                <a:gd name="f17" fmla="*/ f14 f6 1"/>
                <a:gd name="f18" fmla="*/ f13 f6 1"/>
              </a:gdLst>
              <a:ahLst/>
              <a:cxnLst>
                <a:cxn ang="3cd4">
                  <a:pos x="hc" y="t"/>
                </a:cxn>
                <a:cxn ang="0">
                  <a:pos x="r" y="vc"/>
                </a:cxn>
                <a:cxn ang="cd4">
                  <a:pos x="hc" y="b"/>
                </a:cxn>
                <a:cxn ang="cd2">
                  <a:pos x="l" y="vc"/>
                </a:cxn>
              </a:cxnLst>
              <a:rect l="f15" t="f18" r="f16" b="f17"/>
              <a:pathLst>
                <a:path w="168534" h="540153">
                  <a:moveTo>
                    <a:pt x="f2" y="f2"/>
                  </a:moveTo>
                  <a:lnTo>
                    <a:pt x="f2" y="f4"/>
                  </a:lnTo>
                  <a:lnTo>
                    <a:pt x="f3" y="f4"/>
                  </a:lnTo>
                </a:path>
              </a:pathLst>
            </a:custGeom>
            <a:noFill/>
            <a:ln w="25402">
              <a:solidFill>
                <a:srgbClr val="663300"/>
              </a:solidFill>
              <a:prstDash val="solid"/>
            </a:ln>
            <a:effectLst>
              <a:outerShdw dist="19997" dir="5400000" algn="tl">
                <a:srgbClr val="000000">
                  <a:alpha val="38000"/>
                </a:srgbClr>
              </a:outerShdw>
            </a:effectLst>
          </p:spPr>
          <p:txBody>
            <a:bodyPr vert="horz" wrap="square" lIns="0" tIns="0" rIns="0" bIns="0" anchor="t" anchorCtr="0" compatLnSpc="1"/>
            <a:lstStyle/>
            <a:p>
              <a:pPr>
                <a:defRPr sz="1800" b="0" i="0" u="none" strike="noStrike" kern="0" cap="none" spc="0" baseline="0">
                  <a:solidFill>
                    <a:srgbClr val="000000"/>
                  </a:solidFill>
                  <a:uFillTx/>
                </a:defRPr>
              </a:pPr>
              <a:endParaRPr lang="en-US">
                <a:solidFill>
                  <a:srgbClr val="000000"/>
                </a:solidFill>
                <a:latin typeface="Calibri"/>
                <a:ea typeface="新細明體"/>
              </a:endParaRPr>
            </a:p>
          </p:txBody>
        </p:sp>
        <p:sp>
          <p:nvSpPr>
            <p:cNvPr id="17" name="手繪多邊形 16"/>
            <p:cNvSpPr/>
            <p:nvPr/>
          </p:nvSpPr>
          <p:spPr>
            <a:xfrm>
              <a:off x="1032769" y="3725027"/>
              <a:ext cx="3398779" cy="550660"/>
            </a:xfrm>
            <a:custGeom>
              <a:avLst/>
              <a:gdLst>
                <a:gd name="f0" fmla="val w"/>
                <a:gd name="f1" fmla="val h"/>
                <a:gd name="f2" fmla="val 0"/>
                <a:gd name="f3" fmla="val 3398783"/>
                <a:gd name="f4" fmla="val 550659"/>
                <a:gd name="f5" fmla="val 432684"/>
                <a:gd name="f6" fmla="*/ f0 1 3398783"/>
                <a:gd name="f7" fmla="*/ f1 1 550659"/>
                <a:gd name="f8" fmla="+- f4 0 f2"/>
                <a:gd name="f9" fmla="+- f3 0 f2"/>
                <a:gd name="f10" fmla="*/ f9 1 3398783"/>
                <a:gd name="f11" fmla="*/ f8 1 550659"/>
                <a:gd name="f12" fmla="*/ 0 1 f10"/>
                <a:gd name="f13" fmla="*/ 3398783 1 f10"/>
                <a:gd name="f14" fmla="*/ 0 1 f11"/>
                <a:gd name="f15" fmla="*/ 550659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3398783" h="550659">
                  <a:moveTo>
                    <a:pt x="f3" y="f2"/>
                  </a:moveTo>
                  <a:lnTo>
                    <a:pt x="f3" y="f5"/>
                  </a:lnTo>
                  <a:lnTo>
                    <a:pt x="f2" y="f5"/>
                  </a:lnTo>
                  <a:lnTo>
                    <a:pt x="f2" y="f4"/>
                  </a:lnTo>
                </a:path>
              </a:pathLst>
            </a:custGeom>
            <a:noFill/>
            <a:ln w="25402">
              <a:solidFill>
                <a:srgbClr val="663300"/>
              </a:solidFill>
              <a:prstDash val="solid"/>
            </a:ln>
            <a:effectLst>
              <a:outerShdw dist="19997" dir="5400000" algn="tl">
                <a:srgbClr val="000000">
                  <a:alpha val="38000"/>
                </a:srgbClr>
              </a:outerShdw>
            </a:effectLst>
          </p:spPr>
          <p:txBody>
            <a:bodyPr vert="horz" wrap="square" lIns="0" tIns="0" rIns="0" bIns="0" anchor="t" anchorCtr="0" compatLnSpc="1"/>
            <a:lstStyle/>
            <a:p>
              <a:pPr>
                <a:defRPr sz="1800" b="0" i="0" u="none" strike="noStrike" kern="0" cap="none" spc="0" baseline="0">
                  <a:solidFill>
                    <a:srgbClr val="000000"/>
                  </a:solidFill>
                  <a:uFillTx/>
                </a:defRPr>
              </a:pPr>
              <a:endParaRPr lang="en-US">
                <a:solidFill>
                  <a:srgbClr val="000000"/>
                </a:solidFill>
                <a:latin typeface="Calibri"/>
                <a:ea typeface="新細明體"/>
              </a:endParaRPr>
            </a:p>
          </p:txBody>
        </p:sp>
        <p:sp>
          <p:nvSpPr>
            <p:cNvPr id="18" name="手繪多邊形 17"/>
            <p:cNvSpPr/>
            <p:nvPr/>
          </p:nvSpPr>
          <p:spPr>
            <a:xfrm>
              <a:off x="3355006" y="2757199"/>
              <a:ext cx="2153101" cy="967828"/>
            </a:xfrm>
            <a:custGeom>
              <a:avLst/>
              <a:gdLst>
                <a:gd name="f0" fmla="val 10800000"/>
                <a:gd name="f1" fmla="val 5400000"/>
                <a:gd name="f2" fmla="val 180"/>
                <a:gd name="f3" fmla="val w"/>
                <a:gd name="f4" fmla="val h"/>
                <a:gd name="f5" fmla="val 0"/>
                <a:gd name="f6" fmla="val 2153098"/>
                <a:gd name="f7" fmla="val 967827"/>
                <a:gd name="f8" fmla="+- 0 0 -90"/>
                <a:gd name="f9" fmla="*/ f3 1 2153098"/>
                <a:gd name="f10" fmla="*/ f4 1 967827"/>
                <a:gd name="f11" fmla="+- f7 0 f5"/>
                <a:gd name="f12" fmla="+- f6 0 f5"/>
                <a:gd name="f13" fmla="*/ f8 f0 1"/>
                <a:gd name="f14" fmla="*/ f12 1 2153098"/>
                <a:gd name="f15" fmla="*/ f11 1 967827"/>
                <a:gd name="f16" fmla="*/ 0 f12 1"/>
                <a:gd name="f17" fmla="*/ 0 f11 1"/>
                <a:gd name="f18" fmla="*/ 2153098 f12 1"/>
                <a:gd name="f19" fmla="*/ 967827 f11 1"/>
                <a:gd name="f20" fmla="*/ f13 1 f2"/>
                <a:gd name="f21" fmla="*/ f16 1 2153098"/>
                <a:gd name="f22" fmla="*/ f17 1 967827"/>
                <a:gd name="f23" fmla="*/ f18 1 2153098"/>
                <a:gd name="f24" fmla="*/ f19 1 96782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153098" h="967827">
                  <a:moveTo>
                    <a:pt x="f5" y="f5"/>
                  </a:moveTo>
                  <a:lnTo>
                    <a:pt x="f6" y="f5"/>
                  </a:lnTo>
                  <a:lnTo>
                    <a:pt x="f6" y="f7"/>
                  </a:lnTo>
                  <a:lnTo>
                    <a:pt x="f5" y="f7"/>
                  </a:lnTo>
                  <a:lnTo>
                    <a:pt x="f5" y="f5"/>
                  </a:lnTo>
                  <a:close/>
                </a:path>
              </a:pathLst>
            </a:custGeom>
            <a:gradFill>
              <a:gsLst>
                <a:gs pos="0">
                  <a:srgbClr val="CB6C1D"/>
                </a:gs>
                <a:gs pos="100000">
                  <a:srgbClr val="FF8F2A"/>
                </a:gs>
              </a:gsLst>
              <a:lin ang="16200000"/>
            </a:gradFill>
            <a:ln>
              <a:noFill/>
              <a:prstDash val="solid"/>
            </a:ln>
            <a:effectLst>
              <a:outerShdw dist="22997" dir="5400000" algn="tl">
                <a:srgbClr val="000000">
                  <a:alpha val="35000"/>
                </a:srgbClr>
              </a:outerShdw>
            </a:effectLst>
          </p:spPr>
          <p:txBody>
            <a:bodyPr vert="horz" wrap="square" lIns="17775" tIns="17775" rIns="17775" bIns="17775" anchor="ctr" anchorCtr="1" compatLnSpc="1"/>
            <a:lstStyle/>
            <a:p>
              <a:pPr algn="ctr" defTabSz="1244598">
                <a:lnSpc>
                  <a:spcPct val="90000"/>
                </a:lnSpc>
                <a:defRPr sz="1800" b="0" i="0" u="none" strike="noStrike" kern="0" cap="none" spc="0" baseline="0">
                  <a:solidFill>
                    <a:srgbClr val="000000"/>
                  </a:solidFill>
                  <a:uFillTx/>
                </a:defRPr>
              </a:pPr>
              <a:r>
                <a:rPr lang="en-US" sz="2800" dirty="0">
                  <a:solidFill>
                    <a:srgbClr val="FFFFFF"/>
                  </a:solidFill>
                  <a:effectLst>
                    <a:outerShdw dist="38096" dir="2700000">
                      <a:srgbClr val="000000"/>
                    </a:outerShdw>
                  </a:effectLst>
                  <a:latin typeface="Times New Roman" pitchFamily="18"/>
                  <a:ea typeface="標楷體" pitchFamily="65"/>
                  <a:cs typeface="Times New Roman" pitchFamily="18"/>
                </a:rPr>
                <a:t>6</a:t>
              </a:r>
              <a:r>
                <a:rPr lang="zh-TW" altLang="en-US" sz="2800" dirty="0">
                  <a:solidFill>
                    <a:srgbClr val="FFFFFF"/>
                  </a:solidFill>
                  <a:effectLst>
                    <a:outerShdw dist="38096" dir="2700000">
                      <a:srgbClr val="000000"/>
                    </a:outerShdw>
                  </a:effectLst>
                  <a:latin typeface="Times New Roman" pitchFamily="18"/>
                  <a:ea typeface="標楷體" pitchFamily="65"/>
                  <a:cs typeface="Times New Roman" pitchFamily="18"/>
                </a:rPr>
                <a:t>年</a:t>
              </a:r>
              <a:r>
                <a:rPr lang="en-US" sz="2800" dirty="0">
                  <a:solidFill>
                    <a:srgbClr val="FFFFFF"/>
                  </a:solidFill>
                  <a:effectLst>
                    <a:outerShdw dist="38096" dir="2700000">
                      <a:srgbClr val="000000"/>
                    </a:outerShdw>
                  </a:effectLst>
                  <a:latin typeface="Times New Roman" pitchFamily="18"/>
                  <a:ea typeface="標楷體" pitchFamily="65"/>
                  <a:cs typeface="Times New Roman" pitchFamily="18"/>
                </a:rPr>
                <a:t>1</a:t>
              </a:r>
              <a:r>
                <a:rPr lang="zh-TW" altLang="en-US" sz="2800" dirty="0">
                  <a:solidFill>
                    <a:srgbClr val="FFFFFF"/>
                  </a:solidFill>
                  <a:effectLst>
                    <a:outerShdw dist="38096" dir="2700000">
                      <a:srgbClr val="000000"/>
                    </a:outerShdw>
                  </a:effectLst>
                  <a:latin typeface="Times New Roman" pitchFamily="18"/>
                  <a:ea typeface="標楷體" pitchFamily="65"/>
                  <a:cs typeface="Times New Roman" pitchFamily="18"/>
                </a:rPr>
                <a:t>班導師</a:t>
              </a:r>
              <a:endParaRPr lang="en-US" sz="2800" dirty="0">
                <a:solidFill>
                  <a:srgbClr val="FFFFFF"/>
                </a:solidFill>
                <a:effectLst>
                  <a:outerShdw dist="38096" dir="2700000">
                    <a:srgbClr val="000000"/>
                  </a:outerShdw>
                </a:effectLst>
                <a:latin typeface="Times New Roman" pitchFamily="18"/>
                <a:ea typeface="標楷體" pitchFamily="65"/>
                <a:cs typeface="Times New Roman" pitchFamily="18"/>
              </a:endParaRPr>
            </a:p>
          </p:txBody>
        </p:sp>
        <p:sp>
          <p:nvSpPr>
            <p:cNvPr id="19" name="手繪多邊形 18"/>
            <p:cNvSpPr/>
            <p:nvPr/>
          </p:nvSpPr>
          <p:spPr>
            <a:xfrm>
              <a:off x="470989" y="4275688"/>
              <a:ext cx="1123559" cy="561779"/>
            </a:xfrm>
            <a:custGeom>
              <a:avLst/>
              <a:gdLst>
                <a:gd name="f0" fmla="val 10800000"/>
                <a:gd name="f1" fmla="val 5400000"/>
                <a:gd name="f2" fmla="val 180"/>
                <a:gd name="f3" fmla="val w"/>
                <a:gd name="f4" fmla="val h"/>
                <a:gd name="f5" fmla="val 0"/>
                <a:gd name="f6" fmla="val 1123564"/>
                <a:gd name="f7" fmla="val 561782"/>
                <a:gd name="f8" fmla="+- 0 0 -90"/>
                <a:gd name="f9" fmla="*/ f3 1 1123564"/>
                <a:gd name="f10" fmla="*/ f4 1 561782"/>
                <a:gd name="f11" fmla="+- f7 0 f5"/>
                <a:gd name="f12" fmla="+- f6 0 f5"/>
                <a:gd name="f13" fmla="*/ f8 f0 1"/>
                <a:gd name="f14" fmla="*/ f12 1 1123564"/>
                <a:gd name="f15" fmla="*/ f11 1 561782"/>
                <a:gd name="f16" fmla="*/ 0 f12 1"/>
                <a:gd name="f17" fmla="*/ 0 f11 1"/>
                <a:gd name="f18" fmla="*/ 1123564 f12 1"/>
                <a:gd name="f19" fmla="*/ 561782 f11 1"/>
                <a:gd name="f20" fmla="*/ f13 1 f2"/>
                <a:gd name="f21" fmla="*/ f16 1 1123564"/>
                <a:gd name="f22" fmla="*/ f17 1 561782"/>
                <a:gd name="f23" fmla="*/ f18 1 1123564"/>
                <a:gd name="f24" fmla="*/ f19 1 56178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23564" h="561782">
                  <a:moveTo>
                    <a:pt x="f5" y="f5"/>
                  </a:moveTo>
                  <a:lnTo>
                    <a:pt x="f6" y="f5"/>
                  </a:lnTo>
                  <a:lnTo>
                    <a:pt x="f6" y="f7"/>
                  </a:lnTo>
                  <a:lnTo>
                    <a:pt x="f5" y="f7"/>
                  </a:lnTo>
                  <a:lnTo>
                    <a:pt x="f5" y="f5"/>
                  </a:lnTo>
                  <a:close/>
                </a:path>
              </a:pathLst>
            </a:custGeom>
            <a:gradFill>
              <a:gsLst>
                <a:gs pos="0">
                  <a:srgbClr val="FFBE86"/>
                </a:gs>
                <a:gs pos="100000">
                  <a:srgbClr val="FFD0AA"/>
                </a:gs>
              </a:gsLst>
              <a:lin ang="16200000"/>
            </a:gradFill>
            <a:ln w="9528">
              <a:solidFill>
                <a:srgbClr val="E46C0A"/>
              </a:solidFill>
              <a:prstDash val="solid"/>
            </a:ln>
            <a:effectLst>
              <a:outerShdw dist="19997" dir="5400000" algn="tl">
                <a:srgbClr val="000000">
                  <a:alpha val="38000"/>
                </a:srgbClr>
              </a:outerShdw>
            </a:effectLst>
          </p:spPr>
          <p:txBody>
            <a:bodyPr vert="horz" wrap="square" lIns="11430" tIns="11430" rIns="11430" bIns="11430" anchor="ctr" anchorCtr="1" compatLnSpc="1"/>
            <a:lstStyle/>
            <a:p>
              <a:pPr algn="ctr" defTabSz="800100">
                <a:lnSpc>
                  <a:spcPct val="90000"/>
                </a:lnSpc>
                <a:spcAft>
                  <a:spcPts val="800"/>
                </a:spcAft>
                <a:defRPr sz="1800" b="0" i="0" u="none" strike="noStrike" kern="0" cap="none" spc="0" baseline="0">
                  <a:solidFill>
                    <a:srgbClr val="000000"/>
                  </a:solidFill>
                  <a:uFillTx/>
                </a:defRPr>
              </a:pPr>
              <a:r>
                <a:rPr lang="en-US">
                  <a:solidFill>
                    <a:srgbClr val="000000"/>
                  </a:solidFill>
                  <a:latin typeface="Times New Roman" pitchFamily="18"/>
                  <a:ea typeface="標楷體" pitchFamily="65"/>
                  <a:cs typeface="Times New Roman" pitchFamily="18"/>
                </a:rPr>
                <a:t>6</a:t>
              </a:r>
              <a:r>
                <a:rPr lang="zh-TW" altLang="en-US">
                  <a:solidFill>
                    <a:srgbClr val="000000"/>
                  </a:solidFill>
                  <a:latin typeface="Times New Roman" pitchFamily="18"/>
                  <a:ea typeface="標楷體" pitchFamily="65"/>
                  <a:cs typeface="Times New Roman" pitchFamily="18"/>
                </a:rPr>
                <a:t>年</a:t>
              </a:r>
              <a:r>
                <a:rPr lang="en-US">
                  <a:solidFill>
                    <a:srgbClr val="000000"/>
                  </a:solidFill>
                  <a:latin typeface="Times New Roman" pitchFamily="18"/>
                  <a:ea typeface="標楷體" pitchFamily="65"/>
                  <a:cs typeface="Times New Roman" pitchFamily="18"/>
                </a:rPr>
                <a:t>1</a:t>
              </a:r>
              <a:r>
                <a:rPr lang="zh-TW" altLang="en-US">
                  <a:solidFill>
                    <a:srgbClr val="000000"/>
                  </a:solidFill>
                  <a:latin typeface="Times New Roman" pitchFamily="18"/>
                  <a:ea typeface="標楷體" pitchFamily="65"/>
                  <a:cs typeface="Times New Roman" pitchFamily="18"/>
                </a:rPr>
                <a:t>班</a:t>
              </a:r>
              <a:br>
                <a:rPr lang="en-US">
                  <a:solidFill>
                    <a:srgbClr val="000000"/>
                  </a:solidFill>
                  <a:latin typeface="Times New Roman" pitchFamily="18"/>
                  <a:ea typeface="標楷體" pitchFamily="65"/>
                  <a:cs typeface="Times New Roman" pitchFamily="18"/>
                </a:rPr>
              </a:br>
              <a:r>
                <a:rPr lang="zh-TW" altLang="en-US">
                  <a:solidFill>
                    <a:srgbClr val="000000"/>
                  </a:solidFill>
                  <a:latin typeface="Times New Roman" pitchFamily="18"/>
                  <a:ea typeface="標楷體" pitchFamily="65"/>
                  <a:cs typeface="Times New Roman" pitchFamily="18"/>
                </a:rPr>
                <a:t>學生Ａ</a:t>
              </a:r>
              <a:endParaRPr lang="en-US">
                <a:solidFill>
                  <a:srgbClr val="000000"/>
                </a:solidFill>
                <a:latin typeface="Times New Roman" pitchFamily="18"/>
                <a:ea typeface="標楷體" pitchFamily="65"/>
                <a:cs typeface="Times New Roman" pitchFamily="18"/>
              </a:endParaRPr>
            </a:p>
          </p:txBody>
        </p:sp>
        <p:sp>
          <p:nvSpPr>
            <p:cNvPr id="20" name="手繪多邊形 19"/>
            <p:cNvSpPr/>
            <p:nvPr/>
          </p:nvSpPr>
          <p:spPr>
            <a:xfrm>
              <a:off x="751874" y="5021994"/>
              <a:ext cx="1123559" cy="711256"/>
            </a:xfrm>
            <a:custGeom>
              <a:avLst/>
              <a:gdLst>
                <a:gd name="f0" fmla="val 10800000"/>
                <a:gd name="f1" fmla="val 5400000"/>
                <a:gd name="f2" fmla="val 180"/>
                <a:gd name="f3" fmla="val w"/>
                <a:gd name="f4" fmla="val h"/>
                <a:gd name="f5" fmla="val 0"/>
                <a:gd name="f6" fmla="val 1123564"/>
                <a:gd name="f7" fmla="val 711261"/>
                <a:gd name="f8" fmla="+- 0 0 -90"/>
                <a:gd name="f9" fmla="*/ f3 1 1123564"/>
                <a:gd name="f10" fmla="*/ f4 1 711261"/>
                <a:gd name="f11" fmla="+- f7 0 f5"/>
                <a:gd name="f12" fmla="+- f6 0 f5"/>
                <a:gd name="f13" fmla="*/ f8 f0 1"/>
                <a:gd name="f14" fmla="*/ f12 1 1123564"/>
                <a:gd name="f15" fmla="*/ f11 1 711261"/>
                <a:gd name="f16" fmla="*/ 0 f12 1"/>
                <a:gd name="f17" fmla="*/ 0 f11 1"/>
                <a:gd name="f18" fmla="*/ 1123564 f12 1"/>
                <a:gd name="f19" fmla="*/ 711261 f11 1"/>
                <a:gd name="f20" fmla="*/ f13 1 f2"/>
                <a:gd name="f21" fmla="*/ f16 1 1123564"/>
                <a:gd name="f22" fmla="*/ f17 1 711261"/>
                <a:gd name="f23" fmla="*/ f18 1 1123564"/>
                <a:gd name="f24" fmla="*/ f19 1 711261"/>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23564" h="711261">
                  <a:moveTo>
                    <a:pt x="f5" y="f5"/>
                  </a:moveTo>
                  <a:lnTo>
                    <a:pt x="f6" y="f5"/>
                  </a:lnTo>
                  <a:lnTo>
                    <a:pt x="f6" y="f7"/>
                  </a:lnTo>
                  <a:lnTo>
                    <a:pt x="f5" y="f7"/>
                  </a:lnTo>
                  <a:lnTo>
                    <a:pt x="f5" y="f5"/>
                  </a:lnTo>
                  <a:close/>
                </a:path>
              </a:pathLst>
            </a:custGeom>
            <a:gradFill>
              <a:gsLst>
                <a:gs pos="0">
                  <a:srgbClr val="FFA2A1"/>
                </a:gs>
                <a:gs pos="100000">
                  <a:srgbClr val="FFBEBD"/>
                </a:gs>
              </a:gsLst>
              <a:lin ang="16200000"/>
            </a:gradFill>
            <a:ln w="9528">
              <a:solidFill>
                <a:srgbClr val="BE4B48"/>
              </a:solidFill>
              <a:prstDash val="solid"/>
            </a:ln>
            <a:effectLst>
              <a:outerShdw dist="19997" dir="5400000" algn="tl">
                <a:srgbClr val="000000">
                  <a:alpha val="38000"/>
                </a:srgbClr>
              </a:outerShdw>
            </a:effectLst>
          </p:spPr>
          <p:txBody>
            <a:bodyPr vert="horz" wrap="square" lIns="10158" tIns="10158" rIns="10158" bIns="10158" anchor="ctr" anchorCtr="1" compatLnSpc="1"/>
            <a:lstStyle/>
            <a:p>
              <a:pPr algn="ctr" defTabSz="711202">
                <a:lnSpc>
                  <a:spcPct val="90000"/>
                </a:lnSpc>
                <a:defRPr sz="1800" b="0" i="0" u="none" strike="noStrike" kern="0" cap="none" spc="0" baseline="0">
                  <a:solidFill>
                    <a:srgbClr val="000000"/>
                  </a:solidFill>
                  <a:uFillTx/>
                </a:defRPr>
              </a:pPr>
              <a:r>
                <a:rPr lang="zh-TW" altLang="en-US" sz="1600">
                  <a:solidFill>
                    <a:srgbClr val="000000"/>
                  </a:solidFill>
                  <a:latin typeface="標楷體" pitchFamily="65"/>
                  <a:ea typeface="標楷體" pitchFamily="65"/>
                </a:rPr>
                <a:t>國語文</a:t>
              </a:r>
              <a:endParaRPr lang="en-US" sz="1600">
                <a:solidFill>
                  <a:srgbClr val="000000"/>
                </a:solidFill>
                <a:latin typeface="標楷體" pitchFamily="65"/>
                <a:ea typeface="標楷體" pitchFamily="65"/>
              </a:endParaRPr>
            </a:p>
            <a:p>
              <a:pPr algn="ctr" defTabSz="711202">
                <a:lnSpc>
                  <a:spcPct val="90000"/>
                </a:lnSpc>
                <a:defRPr sz="1800" b="0" i="0" u="none" strike="noStrike" kern="0" cap="none" spc="0" baseline="0">
                  <a:solidFill>
                    <a:srgbClr val="000000"/>
                  </a:solidFill>
                  <a:uFillTx/>
                </a:defRPr>
              </a:pPr>
              <a:r>
                <a:rPr lang="zh-TW" altLang="en-US" sz="1600">
                  <a:solidFill>
                    <a:srgbClr val="000000"/>
                  </a:solidFill>
                  <a:latin typeface="標楷體" pitchFamily="65"/>
                  <a:ea typeface="標楷體" pitchFamily="65"/>
                </a:rPr>
                <a:t>數學</a:t>
              </a:r>
              <a:endParaRPr lang="en-US" sz="1600">
                <a:solidFill>
                  <a:srgbClr val="000000"/>
                </a:solidFill>
                <a:latin typeface="標楷體" pitchFamily="65"/>
                <a:ea typeface="標楷體" pitchFamily="65"/>
              </a:endParaRPr>
            </a:p>
            <a:p>
              <a:pPr algn="ctr" defTabSz="711202">
                <a:lnSpc>
                  <a:spcPct val="90000"/>
                </a:lnSpc>
                <a:defRPr sz="1800" b="0" i="0" u="none" strike="noStrike" kern="0" cap="none" spc="0" baseline="0">
                  <a:solidFill>
                    <a:srgbClr val="000000"/>
                  </a:solidFill>
                  <a:uFillTx/>
                </a:defRPr>
              </a:pPr>
              <a:r>
                <a:rPr lang="zh-TW" altLang="en-US" sz="1600">
                  <a:solidFill>
                    <a:srgbClr val="000000"/>
                  </a:solidFill>
                  <a:latin typeface="標楷體" pitchFamily="65"/>
                  <a:ea typeface="標楷體" pitchFamily="65"/>
                </a:rPr>
                <a:t>英語</a:t>
              </a:r>
              <a:endParaRPr lang="en-US" sz="1600">
                <a:solidFill>
                  <a:srgbClr val="000000"/>
                </a:solidFill>
                <a:latin typeface="標楷體" pitchFamily="65"/>
                <a:ea typeface="標楷體" pitchFamily="65"/>
              </a:endParaRPr>
            </a:p>
          </p:txBody>
        </p:sp>
        <p:sp>
          <p:nvSpPr>
            <p:cNvPr id="21" name="手繪多邊形 20"/>
            <p:cNvSpPr/>
            <p:nvPr/>
          </p:nvSpPr>
          <p:spPr>
            <a:xfrm>
              <a:off x="1830500" y="4275688"/>
              <a:ext cx="1123559" cy="561779"/>
            </a:xfrm>
            <a:custGeom>
              <a:avLst/>
              <a:gdLst>
                <a:gd name="f0" fmla="val 10800000"/>
                <a:gd name="f1" fmla="val 5400000"/>
                <a:gd name="f2" fmla="val 180"/>
                <a:gd name="f3" fmla="val w"/>
                <a:gd name="f4" fmla="val h"/>
                <a:gd name="f5" fmla="val 0"/>
                <a:gd name="f6" fmla="val 1123564"/>
                <a:gd name="f7" fmla="val 561782"/>
                <a:gd name="f8" fmla="+- 0 0 -90"/>
                <a:gd name="f9" fmla="*/ f3 1 1123564"/>
                <a:gd name="f10" fmla="*/ f4 1 561782"/>
                <a:gd name="f11" fmla="+- f7 0 f5"/>
                <a:gd name="f12" fmla="+- f6 0 f5"/>
                <a:gd name="f13" fmla="*/ f8 f0 1"/>
                <a:gd name="f14" fmla="*/ f12 1 1123564"/>
                <a:gd name="f15" fmla="*/ f11 1 561782"/>
                <a:gd name="f16" fmla="*/ 0 f12 1"/>
                <a:gd name="f17" fmla="*/ 0 f11 1"/>
                <a:gd name="f18" fmla="*/ 1123564 f12 1"/>
                <a:gd name="f19" fmla="*/ 561782 f11 1"/>
                <a:gd name="f20" fmla="*/ f13 1 f2"/>
                <a:gd name="f21" fmla="*/ f16 1 1123564"/>
                <a:gd name="f22" fmla="*/ f17 1 561782"/>
                <a:gd name="f23" fmla="*/ f18 1 1123564"/>
                <a:gd name="f24" fmla="*/ f19 1 56178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23564" h="561782">
                  <a:moveTo>
                    <a:pt x="f5" y="f5"/>
                  </a:moveTo>
                  <a:lnTo>
                    <a:pt x="f6" y="f5"/>
                  </a:lnTo>
                  <a:lnTo>
                    <a:pt x="f6" y="f7"/>
                  </a:lnTo>
                  <a:lnTo>
                    <a:pt x="f5" y="f7"/>
                  </a:lnTo>
                  <a:lnTo>
                    <a:pt x="f5" y="f5"/>
                  </a:lnTo>
                  <a:close/>
                </a:path>
              </a:pathLst>
            </a:custGeom>
            <a:gradFill>
              <a:gsLst>
                <a:gs pos="0">
                  <a:srgbClr val="FFBE86"/>
                </a:gs>
                <a:gs pos="100000">
                  <a:srgbClr val="FFD0AA"/>
                </a:gs>
              </a:gsLst>
              <a:lin ang="16200000"/>
            </a:gradFill>
            <a:ln w="9528">
              <a:solidFill>
                <a:srgbClr val="E46C0A"/>
              </a:solidFill>
              <a:prstDash val="solid"/>
            </a:ln>
            <a:effectLst>
              <a:outerShdw dist="19997" dir="5400000" algn="tl">
                <a:srgbClr val="000000">
                  <a:alpha val="38000"/>
                </a:srgbClr>
              </a:outerShdw>
            </a:effectLst>
          </p:spPr>
          <p:txBody>
            <a:bodyPr vert="horz" wrap="square" lIns="10158" tIns="10158" rIns="10158" bIns="10158" anchor="ctr" anchorCtr="1" compatLnSpc="1"/>
            <a:lstStyle/>
            <a:p>
              <a:pPr algn="ctr" defTabSz="711202">
                <a:lnSpc>
                  <a:spcPct val="90000"/>
                </a:lnSpc>
                <a:spcAft>
                  <a:spcPts val="700"/>
                </a:spcAft>
                <a:defRPr sz="1800" b="0" i="0" u="none" strike="noStrike" kern="0" cap="none" spc="0" baseline="0">
                  <a:solidFill>
                    <a:srgbClr val="000000"/>
                  </a:solidFill>
                  <a:uFillTx/>
                </a:defRPr>
              </a:pPr>
              <a:r>
                <a:rPr lang="en-US" sz="1600">
                  <a:solidFill>
                    <a:srgbClr val="000000"/>
                  </a:solidFill>
                  <a:latin typeface="Times New Roman" pitchFamily="18"/>
                  <a:ea typeface="標楷體" pitchFamily="65"/>
                  <a:cs typeface="Times New Roman" pitchFamily="18"/>
                </a:rPr>
                <a:t>6</a:t>
              </a:r>
              <a:r>
                <a:rPr lang="zh-TW" altLang="en-US" sz="1600">
                  <a:solidFill>
                    <a:srgbClr val="000000"/>
                  </a:solidFill>
                  <a:latin typeface="Times New Roman" pitchFamily="18"/>
                  <a:ea typeface="標楷體" pitchFamily="65"/>
                  <a:cs typeface="Times New Roman" pitchFamily="18"/>
                </a:rPr>
                <a:t>年</a:t>
              </a:r>
              <a:r>
                <a:rPr lang="en-US" sz="1600">
                  <a:solidFill>
                    <a:srgbClr val="000000"/>
                  </a:solidFill>
                  <a:latin typeface="Times New Roman" pitchFamily="18"/>
                  <a:ea typeface="標楷體" pitchFamily="65"/>
                  <a:cs typeface="Times New Roman" pitchFamily="18"/>
                </a:rPr>
                <a:t>1</a:t>
              </a:r>
              <a:r>
                <a:rPr lang="zh-TW" altLang="en-US" sz="1600">
                  <a:solidFill>
                    <a:srgbClr val="000000"/>
                  </a:solidFill>
                  <a:latin typeface="Times New Roman" pitchFamily="18"/>
                  <a:ea typeface="標楷體" pitchFamily="65"/>
                  <a:cs typeface="Times New Roman" pitchFamily="18"/>
                </a:rPr>
                <a:t>班</a:t>
              </a:r>
              <a:br>
                <a:rPr lang="en-US" sz="1600">
                  <a:solidFill>
                    <a:srgbClr val="000000"/>
                  </a:solidFill>
                  <a:latin typeface="Times New Roman" pitchFamily="18"/>
                  <a:ea typeface="標楷體" pitchFamily="65"/>
                  <a:cs typeface="Times New Roman" pitchFamily="18"/>
                </a:rPr>
              </a:br>
              <a:r>
                <a:rPr lang="zh-TW" altLang="en-US" sz="1600">
                  <a:solidFill>
                    <a:srgbClr val="000000"/>
                  </a:solidFill>
                  <a:latin typeface="Times New Roman" pitchFamily="18"/>
                  <a:ea typeface="標楷體" pitchFamily="65"/>
                  <a:cs typeface="Times New Roman" pitchFamily="18"/>
                </a:rPr>
                <a:t>學生</a:t>
              </a:r>
              <a:r>
                <a:rPr lang="en-US" sz="1600">
                  <a:solidFill>
                    <a:srgbClr val="000000"/>
                  </a:solidFill>
                  <a:latin typeface="Times New Roman" pitchFamily="18"/>
                  <a:ea typeface="標楷體" pitchFamily="65"/>
                  <a:cs typeface="Times New Roman" pitchFamily="18"/>
                </a:rPr>
                <a:t>B</a:t>
              </a:r>
              <a:endParaRPr lang="en-US" sz="1600">
                <a:solidFill>
                  <a:srgbClr val="000000"/>
                </a:solidFill>
                <a:latin typeface="Calibri"/>
                <a:ea typeface="新細明體"/>
              </a:endParaRPr>
            </a:p>
          </p:txBody>
        </p:sp>
        <p:sp>
          <p:nvSpPr>
            <p:cNvPr id="22" name="手繪多邊形 21"/>
            <p:cNvSpPr/>
            <p:nvPr/>
          </p:nvSpPr>
          <p:spPr>
            <a:xfrm>
              <a:off x="2111395" y="5010902"/>
              <a:ext cx="1123559" cy="722357"/>
            </a:xfrm>
            <a:custGeom>
              <a:avLst/>
              <a:gdLst>
                <a:gd name="f0" fmla="val 10800000"/>
                <a:gd name="f1" fmla="val 5400000"/>
                <a:gd name="f2" fmla="val 180"/>
                <a:gd name="f3" fmla="val w"/>
                <a:gd name="f4" fmla="val h"/>
                <a:gd name="f5" fmla="val 0"/>
                <a:gd name="f6" fmla="val 1123564"/>
                <a:gd name="f7" fmla="val 722356"/>
                <a:gd name="f8" fmla="+- 0 0 -90"/>
                <a:gd name="f9" fmla="*/ f3 1 1123564"/>
                <a:gd name="f10" fmla="*/ f4 1 722356"/>
                <a:gd name="f11" fmla="+- f7 0 f5"/>
                <a:gd name="f12" fmla="+- f6 0 f5"/>
                <a:gd name="f13" fmla="*/ f8 f0 1"/>
                <a:gd name="f14" fmla="*/ f12 1 1123564"/>
                <a:gd name="f15" fmla="*/ f11 1 722356"/>
                <a:gd name="f16" fmla="*/ 0 f12 1"/>
                <a:gd name="f17" fmla="*/ 0 f11 1"/>
                <a:gd name="f18" fmla="*/ 1123564 f12 1"/>
                <a:gd name="f19" fmla="*/ 722356 f11 1"/>
                <a:gd name="f20" fmla="*/ f13 1 f2"/>
                <a:gd name="f21" fmla="*/ f16 1 1123564"/>
                <a:gd name="f22" fmla="*/ f17 1 722356"/>
                <a:gd name="f23" fmla="*/ f18 1 1123564"/>
                <a:gd name="f24" fmla="*/ f19 1 72235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23564" h="722356">
                  <a:moveTo>
                    <a:pt x="f5" y="f5"/>
                  </a:moveTo>
                  <a:lnTo>
                    <a:pt x="f6" y="f5"/>
                  </a:lnTo>
                  <a:lnTo>
                    <a:pt x="f6" y="f7"/>
                  </a:lnTo>
                  <a:lnTo>
                    <a:pt x="f5" y="f7"/>
                  </a:lnTo>
                  <a:lnTo>
                    <a:pt x="f5" y="f5"/>
                  </a:lnTo>
                  <a:close/>
                </a:path>
              </a:pathLst>
            </a:custGeom>
            <a:gradFill>
              <a:gsLst>
                <a:gs pos="0">
                  <a:srgbClr val="FFA2A1"/>
                </a:gs>
                <a:gs pos="100000">
                  <a:srgbClr val="FFBEBD"/>
                </a:gs>
              </a:gsLst>
              <a:lin ang="16200000"/>
            </a:gradFill>
            <a:ln w="9528">
              <a:solidFill>
                <a:srgbClr val="BE4B48"/>
              </a:solidFill>
              <a:prstDash val="solid"/>
            </a:ln>
            <a:effectLst>
              <a:outerShdw dist="19997" dir="5400000" algn="tl">
                <a:srgbClr val="000000">
                  <a:alpha val="38000"/>
                </a:srgbClr>
              </a:outerShdw>
            </a:effectLst>
          </p:spPr>
          <p:txBody>
            <a:bodyPr vert="horz" wrap="square" lIns="10158" tIns="10158" rIns="10158" bIns="10158" anchor="ctr" anchorCtr="1" compatLnSpc="1"/>
            <a:lstStyle/>
            <a:p>
              <a:pPr algn="ctr" defTabSz="711202">
                <a:lnSpc>
                  <a:spcPct val="90000"/>
                </a:lnSpc>
                <a:defRPr sz="1800" b="0" i="0" u="none" strike="noStrike" kern="0" cap="none" spc="0" baseline="0">
                  <a:solidFill>
                    <a:srgbClr val="000000"/>
                  </a:solidFill>
                  <a:uFillTx/>
                </a:defRPr>
              </a:pPr>
              <a:r>
                <a:rPr lang="zh-TW" altLang="en-US" sz="1600">
                  <a:solidFill>
                    <a:srgbClr val="000000"/>
                  </a:solidFill>
                  <a:latin typeface="標楷體" pitchFamily="65"/>
                  <a:ea typeface="標楷體" pitchFamily="65"/>
                </a:rPr>
                <a:t>國語文</a:t>
              </a:r>
              <a:endParaRPr lang="en-US" sz="1600">
                <a:solidFill>
                  <a:srgbClr val="000000"/>
                </a:solidFill>
                <a:latin typeface="標楷體" pitchFamily="65"/>
                <a:ea typeface="標楷體" pitchFamily="65"/>
              </a:endParaRPr>
            </a:p>
            <a:p>
              <a:pPr algn="ctr" defTabSz="711202">
                <a:lnSpc>
                  <a:spcPct val="90000"/>
                </a:lnSpc>
                <a:defRPr sz="1800" b="0" i="0" u="none" strike="noStrike" kern="0" cap="none" spc="0" baseline="0">
                  <a:solidFill>
                    <a:srgbClr val="000000"/>
                  </a:solidFill>
                  <a:uFillTx/>
                </a:defRPr>
              </a:pPr>
              <a:r>
                <a:rPr lang="zh-TW" altLang="en-US" sz="1600">
                  <a:solidFill>
                    <a:srgbClr val="000000"/>
                  </a:solidFill>
                  <a:latin typeface="標楷體" pitchFamily="65"/>
                  <a:ea typeface="標楷體" pitchFamily="65"/>
                </a:rPr>
                <a:t>數學</a:t>
              </a:r>
              <a:endParaRPr lang="en-US" sz="1600">
                <a:solidFill>
                  <a:srgbClr val="000000"/>
                </a:solidFill>
                <a:latin typeface="標楷體" pitchFamily="65"/>
                <a:ea typeface="標楷體" pitchFamily="65"/>
              </a:endParaRPr>
            </a:p>
            <a:p>
              <a:pPr algn="ctr" defTabSz="711202">
                <a:lnSpc>
                  <a:spcPct val="90000"/>
                </a:lnSpc>
                <a:defRPr sz="1800" b="0" i="0" u="none" strike="noStrike" kern="0" cap="none" spc="0" baseline="0">
                  <a:solidFill>
                    <a:srgbClr val="000000"/>
                  </a:solidFill>
                  <a:uFillTx/>
                </a:defRPr>
              </a:pPr>
              <a:r>
                <a:rPr lang="zh-TW" altLang="en-US" sz="1600">
                  <a:solidFill>
                    <a:srgbClr val="000000"/>
                  </a:solidFill>
                  <a:latin typeface="標楷體" pitchFamily="65"/>
                  <a:ea typeface="標楷體" pitchFamily="65"/>
                </a:rPr>
                <a:t>英語</a:t>
              </a:r>
              <a:endParaRPr lang="en-US" sz="1600">
                <a:solidFill>
                  <a:srgbClr val="000000"/>
                </a:solidFill>
                <a:latin typeface="Calibri"/>
                <a:ea typeface="新細明體"/>
              </a:endParaRPr>
            </a:p>
          </p:txBody>
        </p:sp>
        <p:sp>
          <p:nvSpPr>
            <p:cNvPr id="23" name="手繪多邊形 22"/>
            <p:cNvSpPr/>
            <p:nvPr/>
          </p:nvSpPr>
          <p:spPr>
            <a:xfrm>
              <a:off x="3190012" y="4275688"/>
              <a:ext cx="1123559" cy="561779"/>
            </a:xfrm>
            <a:custGeom>
              <a:avLst/>
              <a:gdLst>
                <a:gd name="f0" fmla="val 10800000"/>
                <a:gd name="f1" fmla="val 5400000"/>
                <a:gd name="f2" fmla="val 180"/>
                <a:gd name="f3" fmla="val w"/>
                <a:gd name="f4" fmla="val h"/>
                <a:gd name="f5" fmla="val 0"/>
                <a:gd name="f6" fmla="val 1123564"/>
                <a:gd name="f7" fmla="val 561782"/>
                <a:gd name="f8" fmla="+- 0 0 -90"/>
                <a:gd name="f9" fmla="*/ f3 1 1123564"/>
                <a:gd name="f10" fmla="*/ f4 1 561782"/>
                <a:gd name="f11" fmla="+- f7 0 f5"/>
                <a:gd name="f12" fmla="+- f6 0 f5"/>
                <a:gd name="f13" fmla="*/ f8 f0 1"/>
                <a:gd name="f14" fmla="*/ f12 1 1123564"/>
                <a:gd name="f15" fmla="*/ f11 1 561782"/>
                <a:gd name="f16" fmla="*/ 0 f12 1"/>
                <a:gd name="f17" fmla="*/ 0 f11 1"/>
                <a:gd name="f18" fmla="*/ 1123564 f12 1"/>
                <a:gd name="f19" fmla="*/ 561782 f11 1"/>
                <a:gd name="f20" fmla="*/ f13 1 f2"/>
                <a:gd name="f21" fmla="*/ f16 1 1123564"/>
                <a:gd name="f22" fmla="*/ f17 1 561782"/>
                <a:gd name="f23" fmla="*/ f18 1 1123564"/>
                <a:gd name="f24" fmla="*/ f19 1 56178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23564" h="561782">
                  <a:moveTo>
                    <a:pt x="f5" y="f5"/>
                  </a:moveTo>
                  <a:lnTo>
                    <a:pt x="f6" y="f5"/>
                  </a:lnTo>
                  <a:lnTo>
                    <a:pt x="f6" y="f7"/>
                  </a:lnTo>
                  <a:lnTo>
                    <a:pt x="f5" y="f7"/>
                  </a:lnTo>
                  <a:lnTo>
                    <a:pt x="f5" y="f5"/>
                  </a:lnTo>
                  <a:close/>
                </a:path>
              </a:pathLst>
            </a:custGeom>
            <a:gradFill>
              <a:gsLst>
                <a:gs pos="0">
                  <a:srgbClr val="FFBE86"/>
                </a:gs>
                <a:gs pos="100000">
                  <a:srgbClr val="FFD0AA"/>
                </a:gs>
              </a:gsLst>
              <a:lin ang="16200000"/>
            </a:gradFill>
            <a:ln w="9528">
              <a:solidFill>
                <a:srgbClr val="E46C0A"/>
              </a:solidFill>
              <a:prstDash val="solid"/>
            </a:ln>
            <a:effectLst>
              <a:outerShdw dist="19997" dir="5400000" algn="tl">
                <a:srgbClr val="000000">
                  <a:alpha val="38000"/>
                </a:srgbClr>
              </a:outerShdw>
            </a:effectLst>
          </p:spPr>
          <p:txBody>
            <a:bodyPr vert="horz" wrap="square" lIns="10158" tIns="10158" rIns="10158" bIns="10158" anchor="ctr" anchorCtr="1" compatLnSpc="1"/>
            <a:lstStyle/>
            <a:p>
              <a:pPr algn="ctr" defTabSz="711202">
                <a:lnSpc>
                  <a:spcPct val="90000"/>
                </a:lnSpc>
                <a:spcAft>
                  <a:spcPts val="700"/>
                </a:spcAft>
                <a:defRPr sz="1800" b="0" i="0" u="none" strike="noStrike" kern="0" cap="none" spc="0" baseline="0">
                  <a:solidFill>
                    <a:srgbClr val="000000"/>
                  </a:solidFill>
                  <a:uFillTx/>
                </a:defRPr>
              </a:pPr>
              <a:r>
                <a:rPr lang="en-US" sz="1600">
                  <a:solidFill>
                    <a:srgbClr val="000000"/>
                  </a:solidFill>
                  <a:latin typeface="Times New Roman" pitchFamily="18"/>
                  <a:ea typeface="標楷體" pitchFamily="65"/>
                  <a:cs typeface="Times New Roman" pitchFamily="18"/>
                </a:rPr>
                <a:t>6</a:t>
              </a:r>
              <a:r>
                <a:rPr lang="zh-TW" altLang="en-US" sz="1600">
                  <a:solidFill>
                    <a:srgbClr val="000000"/>
                  </a:solidFill>
                  <a:latin typeface="Times New Roman" pitchFamily="18"/>
                  <a:ea typeface="標楷體" pitchFamily="65"/>
                  <a:cs typeface="Times New Roman" pitchFamily="18"/>
                </a:rPr>
                <a:t>年</a:t>
              </a:r>
              <a:r>
                <a:rPr lang="en-US" sz="1600">
                  <a:solidFill>
                    <a:srgbClr val="000000"/>
                  </a:solidFill>
                  <a:latin typeface="Times New Roman" pitchFamily="18"/>
                  <a:ea typeface="標楷體" pitchFamily="65"/>
                  <a:cs typeface="Times New Roman" pitchFamily="18"/>
                </a:rPr>
                <a:t>1</a:t>
              </a:r>
              <a:r>
                <a:rPr lang="zh-TW" altLang="en-US" sz="1600">
                  <a:solidFill>
                    <a:srgbClr val="000000"/>
                  </a:solidFill>
                  <a:latin typeface="Times New Roman" pitchFamily="18"/>
                  <a:ea typeface="標楷體" pitchFamily="65"/>
                  <a:cs typeface="Times New Roman" pitchFamily="18"/>
                </a:rPr>
                <a:t>班</a:t>
              </a:r>
              <a:br>
                <a:rPr lang="en-US" sz="1600">
                  <a:solidFill>
                    <a:srgbClr val="000000"/>
                  </a:solidFill>
                  <a:latin typeface="Times New Roman" pitchFamily="18"/>
                  <a:ea typeface="標楷體" pitchFamily="65"/>
                  <a:cs typeface="Times New Roman" pitchFamily="18"/>
                </a:rPr>
              </a:br>
              <a:r>
                <a:rPr lang="zh-TW" altLang="en-US" sz="1600">
                  <a:solidFill>
                    <a:srgbClr val="000000"/>
                  </a:solidFill>
                  <a:latin typeface="Times New Roman" pitchFamily="18"/>
                  <a:ea typeface="標楷體" pitchFamily="65"/>
                  <a:cs typeface="Times New Roman" pitchFamily="18"/>
                </a:rPr>
                <a:t>學生</a:t>
              </a:r>
              <a:r>
                <a:rPr lang="en-US" sz="1600">
                  <a:solidFill>
                    <a:srgbClr val="000000"/>
                  </a:solidFill>
                  <a:latin typeface="Times New Roman" pitchFamily="18"/>
                  <a:ea typeface="標楷體" pitchFamily="65"/>
                  <a:cs typeface="Times New Roman" pitchFamily="18"/>
                </a:rPr>
                <a:t>C</a:t>
              </a:r>
              <a:endParaRPr lang="en-US" sz="1600">
                <a:solidFill>
                  <a:srgbClr val="000000"/>
                </a:solidFill>
                <a:latin typeface="Calibri"/>
                <a:ea typeface="新細明體"/>
              </a:endParaRPr>
            </a:p>
          </p:txBody>
        </p:sp>
        <p:sp>
          <p:nvSpPr>
            <p:cNvPr id="24" name="手繪多邊形 23"/>
            <p:cNvSpPr/>
            <p:nvPr/>
          </p:nvSpPr>
          <p:spPr>
            <a:xfrm>
              <a:off x="3470906" y="5010884"/>
              <a:ext cx="1123559" cy="722376"/>
            </a:xfrm>
            <a:custGeom>
              <a:avLst/>
              <a:gdLst>
                <a:gd name="f0" fmla="val 10800000"/>
                <a:gd name="f1" fmla="val 5400000"/>
                <a:gd name="f2" fmla="val 180"/>
                <a:gd name="f3" fmla="val w"/>
                <a:gd name="f4" fmla="val h"/>
                <a:gd name="f5" fmla="val 0"/>
                <a:gd name="f6" fmla="val 1123564"/>
                <a:gd name="f7" fmla="val 722373"/>
                <a:gd name="f8" fmla="+- 0 0 -90"/>
                <a:gd name="f9" fmla="*/ f3 1 1123564"/>
                <a:gd name="f10" fmla="*/ f4 1 722373"/>
                <a:gd name="f11" fmla="+- f7 0 f5"/>
                <a:gd name="f12" fmla="+- f6 0 f5"/>
                <a:gd name="f13" fmla="*/ f8 f0 1"/>
                <a:gd name="f14" fmla="*/ f12 1 1123564"/>
                <a:gd name="f15" fmla="*/ f11 1 722373"/>
                <a:gd name="f16" fmla="*/ 0 f12 1"/>
                <a:gd name="f17" fmla="*/ 0 f11 1"/>
                <a:gd name="f18" fmla="*/ 1123564 f12 1"/>
                <a:gd name="f19" fmla="*/ 722373 f11 1"/>
                <a:gd name="f20" fmla="*/ f13 1 f2"/>
                <a:gd name="f21" fmla="*/ f16 1 1123564"/>
                <a:gd name="f22" fmla="*/ f17 1 722373"/>
                <a:gd name="f23" fmla="*/ f18 1 1123564"/>
                <a:gd name="f24" fmla="*/ f19 1 72237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23564" h="722373">
                  <a:moveTo>
                    <a:pt x="f5" y="f5"/>
                  </a:moveTo>
                  <a:lnTo>
                    <a:pt x="f6" y="f5"/>
                  </a:lnTo>
                  <a:lnTo>
                    <a:pt x="f6" y="f7"/>
                  </a:lnTo>
                  <a:lnTo>
                    <a:pt x="f5" y="f7"/>
                  </a:lnTo>
                  <a:lnTo>
                    <a:pt x="f5" y="f5"/>
                  </a:lnTo>
                  <a:close/>
                </a:path>
              </a:pathLst>
            </a:custGeom>
            <a:gradFill>
              <a:gsLst>
                <a:gs pos="0">
                  <a:srgbClr val="FFA2A1"/>
                </a:gs>
                <a:gs pos="100000">
                  <a:srgbClr val="FFBEBD"/>
                </a:gs>
              </a:gsLst>
              <a:lin ang="16200000"/>
            </a:gradFill>
            <a:ln w="9528">
              <a:solidFill>
                <a:srgbClr val="BE4B48"/>
              </a:solidFill>
              <a:prstDash val="solid"/>
            </a:ln>
            <a:effectLst>
              <a:outerShdw dist="19997" dir="5400000" algn="tl">
                <a:srgbClr val="000000">
                  <a:alpha val="38000"/>
                </a:srgbClr>
              </a:outerShdw>
            </a:effectLst>
          </p:spPr>
          <p:txBody>
            <a:bodyPr vert="horz" wrap="square" lIns="10158" tIns="10158" rIns="10158" bIns="10158" anchor="ctr" anchorCtr="1" compatLnSpc="1"/>
            <a:lstStyle/>
            <a:p>
              <a:pPr algn="ctr" defTabSz="711202">
                <a:lnSpc>
                  <a:spcPct val="90000"/>
                </a:lnSpc>
                <a:defRPr sz="1800" b="0" i="0" u="none" strike="noStrike" kern="0" cap="none" spc="0" baseline="0">
                  <a:solidFill>
                    <a:srgbClr val="000000"/>
                  </a:solidFill>
                  <a:uFillTx/>
                </a:defRPr>
              </a:pPr>
              <a:r>
                <a:rPr lang="zh-TW" altLang="en-US" sz="1600">
                  <a:solidFill>
                    <a:srgbClr val="000000"/>
                  </a:solidFill>
                  <a:latin typeface="標楷體" pitchFamily="65"/>
                  <a:ea typeface="標楷體" pitchFamily="65"/>
                </a:rPr>
                <a:t>國語文</a:t>
              </a:r>
              <a:endParaRPr lang="en-US" sz="1600">
                <a:solidFill>
                  <a:srgbClr val="000000"/>
                </a:solidFill>
                <a:latin typeface="標楷體" pitchFamily="65"/>
                <a:ea typeface="標楷體" pitchFamily="65"/>
              </a:endParaRPr>
            </a:p>
            <a:p>
              <a:pPr algn="ctr" defTabSz="711202">
                <a:lnSpc>
                  <a:spcPct val="90000"/>
                </a:lnSpc>
                <a:defRPr sz="1800" b="0" i="0" u="none" strike="noStrike" kern="0" cap="none" spc="0" baseline="0">
                  <a:solidFill>
                    <a:srgbClr val="000000"/>
                  </a:solidFill>
                  <a:uFillTx/>
                </a:defRPr>
              </a:pPr>
              <a:r>
                <a:rPr lang="zh-TW" altLang="en-US" sz="1600">
                  <a:solidFill>
                    <a:srgbClr val="000000"/>
                  </a:solidFill>
                  <a:latin typeface="標楷體" pitchFamily="65"/>
                  <a:ea typeface="標楷體" pitchFamily="65"/>
                </a:rPr>
                <a:t>數學</a:t>
              </a:r>
              <a:endParaRPr lang="en-US" sz="1600">
                <a:solidFill>
                  <a:srgbClr val="000000"/>
                </a:solidFill>
                <a:latin typeface="標楷體" pitchFamily="65"/>
                <a:ea typeface="標楷體" pitchFamily="65"/>
              </a:endParaRPr>
            </a:p>
            <a:p>
              <a:pPr algn="ctr" defTabSz="711202">
                <a:lnSpc>
                  <a:spcPct val="90000"/>
                </a:lnSpc>
                <a:defRPr sz="1800" b="0" i="0" u="none" strike="noStrike" kern="0" cap="none" spc="0" baseline="0">
                  <a:solidFill>
                    <a:srgbClr val="000000"/>
                  </a:solidFill>
                  <a:uFillTx/>
                </a:defRPr>
              </a:pPr>
              <a:r>
                <a:rPr lang="zh-TW" altLang="en-US" sz="1600">
                  <a:solidFill>
                    <a:srgbClr val="000000"/>
                  </a:solidFill>
                  <a:latin typeface="標楷體" pitchFamily="65"/>
                  <a:ea typeface="標楷體" pitchFamily="65"/>
                </a:rPr>
                <a:t>英語</a:t>
              </a:r>
              <a:endParaRPr lang="en-US" sz="1600">
                <a:solidFill>
                  <a:srgbClr val="000000"/>
                </a:solidFill>
                <a:latin typeface="Calibri"/>
                <a:ea typeface="新細明體"/>
              </a:endParaRPr>
            </a:p>
          </p:txBody>
        </p:sp>
        <p:sp>
          <p:nvSpPr>
            <p:cNvPr id="25" name="手繪多邊形 24"/>
            <p:cNvSpPr/>
            <p:nvPr/>
          </p:nvSpPr>
          <p:spPr>
            <a:xfrm>
              <a:off x="4549524" y="4275688"/>
              <a:ext cx="1123559" cy="561779"/>
            </a:xfrm>
            <a:custGeom>
              <a:avLst/>
              <a:gdLst>
                <a:gd name="f0" fmla="val 10800000"/>
                <a:gd name="f1" fmla="val 5400000"/>
                <a:gd name="f2" fmla="val 180"/>
                <a:gd name="f3" fmla="val w"/>
                <a:gd name="f4" fmla="val h"/>
                <a:gd name="f5" fmla="val 0"/>
                <a:gd name="f6" fmla="val 1123564"/>
                <a:gd name="f7" fmla="val 561782"/>
                <a:gd name="f8" fmla="+- 0 0 -90"/>
                <a:gd name="f9" fmla="*/ f3 1 1123564"/>
                <a:gd name="f10" fmla="*/ f4 1 561782"/>
                <a:gd name="f11" fmla="+- f7 0 f5"/>
                <a:gd name="f12" fmla="+- f6 0 f5"/>
                <a:gd name="f13" fmla="*/ f8 f0 1"/>
                <a:gd name="f14" fmla="*/ f12 1 1123564"/>
                <a:gd name="f15" fmla="*/ f11 1 561782"/>
                <a:gd name="f16" fmla="*/ 0 f12 1"/>
                <a:gd name="f17" fmla="*/ 0 f11 1"/>
                <a:gd name="f18" fmla="*/ 1123564 f12 1"/>
                <a:gd name="f19" fmla="*/ 561782 f11 1"/>
                <a:gd name="f20" fmla="*/ f13 1 f2"/>
                <a:gd name="f21" fmla="*/ f16 1 1123564"/>
                <a:gd name="f22" fmla="*/ f17 1 561782"/>
                <a:gd name="f23" fmla="*/ f18 1 1123564"/>
                <a:gd name="f24" fmla="*/ f19 1 56178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23564" h="561782">
                  <a:moveTo>
                    <a:pt x="f5" y="f5"/>
                  </a:moveTo>
                  <a:lnTo>
                    <a:pt x="f6" y="f5"/>
                  </a:lnTo>
                  <a:lnTo>
                    <a:pt x="f6" y="f7"/>
                  </a:lnTo>
                  <a:lnTo>
                    <a:pt x="f5" y="f7"/>
                  </a:lnTo>
                  <a:lnTo>
                    <a:pt x="f5" y="f5"/>
                  </a:lnTo>
                  <a:close/>
                </a:path>
              </a:pathLst>
            </a:custGeom>
            <a:gradFill>
              <a:gsLst>
                <a:gs pos="0">
                  <a:srgbClr val="FFBE86"/>
                </a:gs>
                <a:gs pos="100000">
                  <a:srgbClr val="FFD0AA"/>
                </a:gs>
              </a:gsLst>
              <a:lin ang="16200000"/>
            </a:gradFill>
            <a:ln w="9528">
              <a:solidFill>
                <a:srgbClr val="E46C0A"/>
              </a:solidFill>
              <a:prstDash val="solid"/>
            </a:ln>
            <a:effectLst>
              <a:outerShdw dist="19997" dir="5400000" algn="tl">
                <a:srgbClr val="000000">
                  <a:alpha val="38000"/>
                </a:srgbClr>
              </a:outerShdw>
            </a:effectLst>
          </p:spPr>
          <p:txBody>
            <a:bodyPr vert="horz" wrap="square" lIns="10158" tIns="10158" rIns="10158" bIns="10158" anchor="ctr" anchorCtr="1" compatLnSpc="1"/>
            <a:lstStyle/>
            <a:p>
              <a:pPr algn="ctr" defTabSz="711202">
                <a:lnSpc>
                  <a:spcPct val="90000"/>
                </a:lnSpc>
                <a:spcAft>
                  <a:spcPts val="700"/>
                </a:spcAft>
                <a:defRPr sz="1800" b="0" i="0" u="none" strike="noStrike" kern="0" cap="none" spc="0" baseline="0">
                  <a:solidFill>
                    <a:srgbClr val="000000"/>
                  </a:solidFill>
                  <a:uFillTx/>
                </a:defRPr>
              </a:pPr>
              <a:r>
                <a:rPr lang="en-US" sz="1600">
                  <a:solidFill>
                    <a:srgbClr val="000000"/>
                  </a:solidFill>
                  <a:latin typeface="Times New Roman" pitchFamily="18"/>
                  <a:ea typeface="標楷體" pitchFamily="65"/>
                  <a:cs typeface="Times New Roman" pitchFamily="18"/>
                </a:rPr>
                <a:t>6</a:t>
              </a:r>
              <a:r>
                <a:rPr lang="zh-TW" altLang="en-US" sz="1600">
                  <a:solidFill>
                    <a:srgbClr val="000000"/>
                  </a:solidFill>
                  <a:latin typeface="Times New Roman" pitchFamily="18"/>
                  <a:ea typeface="標楷體" pitchFamily="65"/>
                  <a:cs typeface="Times New Roman" pitchFamily="18"/>
                </a:rPr>
                <a:t>年</a:t>
              </a:r>
              <a:r>
                <a:rPr lang="en-US" sz="1600">
                  <a:solidFill>
                    <a:srgbClr val="000000"/>
                  </a:solidFill>
                  <a:latin typeface="Times New Roman" pitchFamily="18"/>
                  <a:ea typeface="標楷體" pitchFamily="65"/>
                  <a:cs typeface="Times New Roman" pitchFamily="18"/>
                </a:rPr>
                <a:t>1</a:t>
              </a:r>
              <a:r>
                <a:rPr lang="zh-TW" altLang="en-US" sz="1600">
                  <a:solidFill>
                    <a:srgbClr val="000000"/>
                  </a:solidFill>
                  <a:latin typeface="Times New Roman" pitchFamily="18"/>
                  <a:ea typeface="標楷體" pitchFamily="65"/>
                  <a:cs typeface="Times New Roman" pitchFamily="18"/>
                </a:rPr>
                <a:t>班</a:t>
              </a:r>
              <a:br>
                <a:rPr lang="en-US" sz="1600">
                  <a:solidFill>
                    <a:srgbClr val="000000"/>
                  </a:solidFill>
                  <a:latin typeface="Times New Roman" pitchFamily="18"/>
                  <a:ea typeface="標楷體" pitchFamily="65"/>
                  <a:cs typeface="Times New Roman" pitchFamily="18"/>
                </a:rPr>
              </a:br>
              <a:r>
                <a:rPr lang="zh-TW" altLang="en-US" sz="1600">
                  <a:solidFill>
                    <a:srgbClr val="000000"/>
                  </a:solidFill>
                  <a:latin typeface="Times New Roman" pitchFamily="18"/>
                  <a:ea typeface="標楷體" pitchFamily="65"/>
                  <a:cs typeface="Times New Roman" pitchFamily="18"/>
                </a:rPr>
                <a:t>學生</a:t>
              </a:r>
              <a:r>
                <a:rPr lang="en-US" sz="1600">
                  <a:solidFill>
                    <a:srgbClr val="000000"/>
                  </a:solidFill>
                  <a:latin typeface="Times New Roman" pitchFamily="18"/>
                  <a:ea typeface="標楷體" pitchFamily="65"/>
                  <a:cs typeface="Times New Roman" pitchFamily="18"/>
                </a:rPr>
                <a:t>D</a:t>
              </a:r>
              <a:endParaRPr lang="en-US" sz="1600">
                <a:solidFill>
                  <a:srgbClr val="000000"/>
                </a:solidFill>
                <a:latin typeface="Calibri"/>
                <a:ea typeface="新細明體"/>
              </a:endParaRPr>
            </a:p>
          </p:txBody>
        </p:sp>
        <p:sp>
          <p:nvSpPr>
            <p:cNvPr id="26" name="手繪多邊形 25"/>
            <p:cNvSpPr/>
            <p:nvPr/>
          </p:nvSpPr>
          <p:spPr>
            <a:xfrm>
              <a:off x="4830418" y="5033131"/>
              <a:ext cx="1123559" cy="700119"/>
            </a:xfrm>
            <a:custGeom>
              <a:avLst/>
              <a:gdLst>
                <a:gd name="f0" fmla="val 10800000"/>
                <a:gd name="f1" fmla="val 5400000"/>
                <a:gd name="f2" fmla="val 180"/>
                <a:gd name="f3" fmla="val w"/>
                <a:gd name="f4" fmla="val h"/>
                <a:gd name="f5" fmla="val 0"/>
                <a:gd name="f6" fmla="val 1123564"/>
                <a:gd name="f7" fmla="val 700121"/>
                <a:gd name="f8" fmla="+- 0 0 -90"/>
                <a:gd name="f9" fmla="*/ f3 1 1123564"/>
                <a:gd name="f10" fmla="*/ f4 1 700121"/>
                <a:gd name="f11" fmla="+- f7 0 f5"/>
                <a:gd name="f12" fmla="+- f6 0 f5"/>
                <a:gd name="f13" fmla="*/ f8 f0 1"/>
                <a:gd name="f14" fmla="*/ f12 1 1123564"/>
                <a:gd name="f15" fmla="*/ f11 1 700121"/>
                <a:gd name="f16" fmla="*/ 0 f12 1"/>
                <a:gd name="f17" fmla="*/ 0 f11 1"/>
                <a:gd name="f18" fmla="*/ 1123564 f12 1"/>
                <a:gd name="f19" fmla="*/ 700121 f11 1"/>
                <a:gd name="f20" fmla="*/ f13 1 f2"/>
                <a:gd name="f21" fmla="*/ f16 1 1123564"/>
                <a:gd name="f22" fmla="*/ f17 1 700121"/>
                <a:gd name="f23" fmla="*/ f18 1 1123564"/>
                <a:gd name="f24" fmla="*/ f19 1 700121"/>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23564" h="700121">
                  <a:moveTo>
                    <a:pt x="f5" y="f5"/>
                  </a:moveTo>
                  <a:lnTo>
                    <a:pt x="f6" y="f5"/>
                  </a:lnTo>
                  <a:lnTo>
                    <a:pt x="f6" y="f7"/>
                  </a:lnTo>
                  <a:lnTo>
                    <a:pt x="f5" y="f7"/>
                  </a:lnTo>
                  <a:lnTo>
                    <a:pt x="f5" y="f5"/>
                  </a:lnTo>
                  <a:close/>
                </a:path>
              </a:pathLst>
            </a:custGeom>
            <a:gradFill>
              <a:gsLst>
                <a:gs pos="0">
                  <a:srgbClr val="FFA2A1"/>
                </a:gs>
                <a:gs pos="100000">
                  <a:srgbClr val="FFBEBD"/>
                </a:gs>
              </a:gsLst>
              <a:lin ang="16200000"/>
            </a:gradFill>
            <a:ln w="9528">
              <a:solidFill>
                <a:srgbClr val="BE4B48"/>
              </a:solidFill>
              <a:prstDash val="solid"/>
            </a:ln>
            <a:effectLst>
              <a:outerShdw dist="19997" dir="5400000" algn="tl">
                <a:srgbClr val="000000">
                  <a:alpha val="38000"/>
                </a:srgbClr>
              </a:outerShdw>
            </a:effectLst>
          </p:spPr>
          <p:txBody>
            <a:bodyPr vert="horz" wrap="square" lIns="10158" tIns="10158" rIns="10158" bIns="10158" anchor="ctr" anchorCtr="1" compatLnSpc="1"/>
            <a:lstStyle/>
            <a:p>
              <a:pPr algn="ctr" defTabSz="711202">
                <a:lnSpc>
                  <a:spcPct val="90000"/>
                </a:lnSpc>
                <a:defRPr sz="1800" b="0" i="0" u="none" strike="noStrike" kern="0" cap="none" spc="0" baseline="0">
                  <a:solidFill>
                    <a:srgbClr val="000000"/>
                  </a:solidFill>
                  <a:uFillTx/>
                </a:defRPr>
              </a:pPr>
              <a:r>
                <a:rPr lang="zh-TW" altLang="en-US" sz="1600">
                  <a:solidFill>
                    <a:srgbClr val="000000"/>
                  </a:solidFill>
                  <a:latin typeface="標楷體" pitchFamily="65"/>
                  <a:ea typeface="標楷體" pitchFamily="65"/>
                </a:rPr>
                <a:t>國語文</a:t>
              </a:r>
              <a:endParaRPr lang="en-US" sz="1600">
                <a:solidFill>
                  <a:srgbClr val="000000"/>
                </a:solidFill>
                <a:latin typeface="標楷體" pitchFamily="65"/>
                <a:ea typeface="標楷體" pitchFamily="65"/>
              </a:endParaRPr>
            </a:p>
            <a:p>
              <a:pPr algn="ctr" defTabSz="711202">
                <a:lnSpc>
                  <a:spcPct val="90000"/>
                </a:lnSpc>
                <a:defRPr sz="1800" b="0" i="0" u="none" strike="noStrike" kern="0" cap="none" spc="0" baseline="0">
                  <a:solidFill>
                    <a:srgbClr val="000000"/>
                  </a:solidFill>
                  <a:uFillTx/>
                </a:defRPr>
              </a:pPr>
              <a:r>
                <a:rPr lang="zh-TW" altLang="en-US" sz="1600">
                  <a:solidFill>
                    <a:srgbClr val="000000"/>
                  </a:solidFill>
                  <a:latin typeface="標楷體" pitchFamily="65"/>
                  <a:ea typeface="標楷體" pitchFamily="65"/>
                </a:rPr>
                <a:t>數學</a:t>
              </a:r>
              <a:endParaRPr lang="en-US" sz="1600">
                <a:solidFill>
                  <a:srgbClr val="000000"/>
                </a:solidFill>
                <a:latin typeface="標楷體" pitchFamily="65"/>
                <a:ea typeface="標楷體" pitchFamily="65"/>
              </a:endParaRPr>
            </a:p>
            <a:p>
              <a:pPr algn="ctr" defTabSz="711202">
                <a:lnSpc>
                  <a:spcPct val="90000"/>
                </a:lnSpc>
                <a:defRPr sz="1800" b="0" i="0" u="none" strike="noStrike" kern="0" cap="none" spc="0" baseline="0">
                  <a:solidFill>
                    <a:srgbClr val="000000"/>
                  </a:solidFill>
                  <a:uFillTx/>
                </a:defRPr>
              </a:pPr>
              <a:r>
                <a:rPr lang="zh-TW" altLang="en-US" sz="1600">
                  <a:solidFill>
                    <a:srgbClr val="000000"/>
                  </a:solidFill>
                  <a:latin typeface="標楷體" pitchFamily="65"/>
                  <a:ea typeface="標楷體" pitchFamily="65"/>
                </a:rPr>
                <a:t>英語</a:t>
              </a:r>
              <a:endParaRPr lang="en-US" sz="1600">
                <a:solidFill>
                  <a:srgbClr val="000000"/>
                </a:solidFill>
                <a:latin typeface="Calibri"/>
                <a:ea typeface="新細明體"/>
              </a:endParaRPr>
            </a:p>
          </p:txBody>
        </p:sp>
        <p:sp>
          <p:nvSpPr>
            <p:cNvPr id="27" name="手繪多邊形 26"/>
            <p:cNvSpPr/>
            <p:nvPr/>
          </p:nvSpPr>
          <p:spPr>
            <a:xfrm>
              <a:off x="5909044" y="4275688"/>
              <a:ext cx="1123559" cy="561779"/>
            </a:xfrm>
            <a:custGeom>
              <a:avLst/>
              <a:gdLst>
                <a:gd name="f0" fmla="val 10800000"/>
                <a:gd name="f1" fmla="val 5400000"/>
                <a:gd name="f2" fmla="val 180"/>
                <a:gd name="f3" fmla="val w"/>
                <a:gd name="f4" fmla="val h"/>
                <a:gd name="f5" fmla="val 0"/>
                <a:gd name="f6" fmla="val 1123564"/>
                <a:gd name="f7" fmla="val 561782"/>
                <a:gd name="f8" fmla="+- 0 0 -90"/>
                <a:gd name="f9" fmla="*/ f3 1 1123564"/>
                <a:gd name="f10" fmla="*/ f4 1 561782"/>
                <a:gd name="f11" fmla="+- f7 0 f5"/>
                <a:gd name="f12" fmla="+- f6 0 f5"/>
                <a:gd name="f13" fmla="*/ f8 f0 1"/>
                <a:gd name="f14" fmla="*/ f12 1 1123564"/>
                <a:gd name="f15" fmla="*/ f11 1 561782"/>
                <a:gd name="f16" fmla="*/ 0 f12 1"/>
                <a:gd name="f17" fmla="*/ 0 f11 1"/>
                <a:gd name="f18" fmla="*/ 1123564 f12 1"/>
                <a:gd name="f19" fmla="*/ 561782 f11 1"/>
                <a:gd name="f20" fmla="*/ f13 1 f2"/>
                <a:gd name="f21" fmla="*/ f16 1 1123564"/>
                <a:gd name="f22" fmla="*/ f17 1 561782"/>
                <a:gd name="f23" fmla="*/ f18 1 1123564"/>
                <a:gd name="f24" fmla="*/ f19 1 56178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23564" h="561782">
                  <a:moveTo>
                    <a:pt x="f5" y="f5"/>
                  </a:moveTo>
                  <a:lnTo>
                    <a:pt x="f6" y="f5"/>
                  </a:lnTo>
                  <a:lnTo>
                    <a:pt x="f6" y="f7"/>
                  </a:lnTo>
                  <a:lnTo>
                    <a:pt x="f5" y="f7"/>
                  </a:lnTo>
                  <a:lnTo>
                    <a:pt x="f5" y="f5"/>
                  </a:lnTo>
                  <a:close/>
                </a:path>
              </a:pathLst>
            </a:custGeom>
            <a:gradFill>
              <a:gsLst>
                <a:gs pos="0">
                  <a:srgbClr val="FFBE86"/>
                </a:gs>
                <a:gs pos="100000">
                  <a:srgbClr val="FFD0AA"/>
                </a:gs>
              </a:gsLst>
              <a:lin ang="16200000"/>
            </a:gradFill>
            <a:ln w="9528">
              <a:solidFill>
                <a:srgbClr val="E46C0A"/>
              </a:solidFill>
              <a:prstDash val="solid"/>
            </a:ln>
            <a:effectLst>
              <a:outerShdw dist="19997" dir="5400000" algn="tl">
                <a:srgbClr val="000000">
                  <a:alpha val="38000"/>
                </a:srgbClr>
              </a:outerShdw>
            </a:effectLst>
          </p:spPr>
          <p:txBody>
            <a:bodyPr vert="horz" wrap="square" lIns="10158" tIns="10158" rIns="10158" bIns="10158" anchor="ctr" anchorCtr="1" compatLnSpc="1"/>
            <a:lstStyle/>
            <a:p>
              <a:pPr algn="ctr" defTabSz="711202">
                <a:lnSpc>
                  <a:spcPct val="90000"/>
                </a:lnSpc>
                <a:spcAft>
                  <a:spcPts val="700"/>
                </a:spcAft>
                <a:defRPr sz="1800" b="0" i="0" u="none" strike="noStrike" kern="0" cap="none" spc="0" baseline="0">
                  <a:solidFill>
                    <a:srgbClr val="000000"/>
                  </a:solidFill>
                  <a:uFillTx/>
                </a:defRPr>
              </a:pPr>
              <a:r>
                <a:rPr lang="en-US" sz="1600">
                  <a:solidFill>
                    <a:srgbClr val="000000"/>
                  </a:solidFill>
                  <a:latin typeface="Times New Roman" pitchFamily="18"/>
                  <a:ea typeface="標楷體" pitchFamily="65"/>
                  <a:cs typeface="Times New Roman" pitchFamily="18"/>
                </a:rPr>
                <a:t>6</a:t>
              </a:r>
              <a:r>
                <a:rPr lang="zh-TW" altLang="en-US" sz="1600">
                  <a:solidFill>
                    <a:srgbClr val="000000"/>
                  </a:solidFill>
                  <a:latin typeface="Times New Roman" pitchFamily="18"/>
                  <a:ea typeface="標楷體" pitchFamily="65"/>
                  <a:cs typeface="Times New Roman" pitchFamily="18"/>
                </a:rPr>
                <a:t>年</a:t>
              </a:r>
              <a:r>
                <a:rPr lang="en-US" sz="1600">
                  <a:solidFill>
                    <a:srgbClr val="000000"/>
                  </a:solidFill>
                  <a:latin typeface="Times New Roman" pitchFamily="18"/>
                  <a:ea typeface="標楷體" pitchFamily="65"/>
                  <a:cs typeface="Times New Roman" pitchFamily="18"/>
                </a:rPr>
                <a:t>1</a:t>
              </a:r>
              <a:r>
                <a:rPr lang="zh-TW" altLang="en-US" sz="1600">
                  <a:solidFill>
                    <a:srgbClr val="000000"/>
                  </a:solidFill>
                  <a:latin typeface="Times New Roman" pitchFamily="18"/>
                  <a:ea typeface="標楷體" pitchFamily="65"/>
                  <a:cs typeface="Times New Roman" pitchFamily="18"/>
                </a:rPr>
                <a:t>班</a:t>
              </a:r>
              <a:br>
                <a:rPr lang="en-US" sz="1600">
                  <a:solidFill>
                    <a:srgbClr val="000000"/>
                  </a:solidFill>
                  <a:latin typeface="Times New Roman" pitchFamily="18"/>
                  <a:ea typeface="標楷體" pitchFamily="65"/>
                  <a:cs typeface="Times New Roman" pitchFamily="18"/>
                </a:rPr>
              </a:br>
              <a:r>
                <a:rPr lang="zh-TW" altLang="en-US" sz="1600">
                  <a:solidFill>
                    <a:srgbClr val="000000"/>
                  </a:solidFill>
                  <a:latin typeface="Times New Roman" pitchFamily="18"/>
                  <a:ea typeface="標楷體" pitchFamily="65"/>
                  <a:cs typeface="Times New Roman" pitchFamily="18"/>
                </a:rPr>
                <a:t>學生</a:t>
              </a:r>
              <a:r>
                <a:rPr lang="en-US" sz="1600">
                  <a:solidFill>
                    <a:srgbClr val="000000"/>
                  </a:solidFill>
                  <a:latin typeface="Times New Roman" pitchFamily="18"/>
                  <a:ea typeface="標楷體" pitchFamily="65"/>
                  <a:cs typeface="Times New Roman" pitchFamily="18"/>
                </a:rPr>
                <a:t>E</a:t>
              </a:r>
              <a:endParaRPr lang="en-US" sz="1600">
                <a:solidFill>
                  <a:srgbClr val="000000"/>
                </a:solidFill>
                <a:latin typeface="Calibri"/>
                <a:ea typeface="新細明體"/>
              </a:endParaRPr>
            </a:p>
          </p:txBody>
        </p:sp>
        <p:sp>
          <p:nvSpPr>
            <p:cNvPr id="28" name="手繪多邊形 27"/>
            <p:cNvSpPr/>
            <p:nvPr/>
          </p:nvSpPr>
          <p:spPr>
            <a:xfrm>
              <a:off x="6189930" y="5033131"/>
              <a:ext cx="1123559" cy="700119"/>
            </a:xfrm>
            <a:custGeom>
              <a:avLst/>
              <a:gdLst>
                <a:gd name="f0" fmla="val 10800000"/>
                <a:gd name="f1" fmla="val 5400000"/>
                <a:gd name="f2" fmla="val 180"/>
                <a:gd name="f3" fmla="val w"/>
                <a:gd name="f4" fmla="val h"/>
                <a:gd name="f5" fmla="val 0"/>
                <a:gd name="f6" fmla="val 1123564"/>
                <a:gd name="f7" fmla="val 700121"/>
                <a:gd name="f8" fmla="+- 0 0 -90"/>
                <a:gd name="f9" fmla="*/ f3 1 1123564"/>
                <a:gd name="f10" fmla="*/ f4 1 700121"/>
                <a:gd name="f11" fmla="+- f7 0 f5"/>
                <a:gd name="f12" fmla="+- f6 0 f5"/>
                <a:gd name="f13" fmla="*/ f8 f0 1"/>
                <a:gd name="f14" fmla="*/ f12 1 1123564"/>
                <a:gd name="f15" fmla="*/ f11 1 700121"/>
                <a:gd name="f16" fmla="*/ 0 f12 1"/>
                <a:gd name="f17" fmla="*/ 0 f11 1"/>
                <a:gd name="f18" fmla="*/ 1123564 f12 1"/>
                <a:gd name="f19" fmla="*/ 700121 f11 1"/>
                <a:gd name="f20" fmla="*/ f13 1 f2"/>
                <a:gd name="f21" fmla="*/ f16 1 1123564"/>
                <a:gd name="f22" fmla="*/ f17 1 700121"/>
                <a:gd name="f23" fmla="*/ f18 1 1123564"/>
                <a:gd name="f24" fmla="*/ f19 1 700121"/>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23564" h="700121">
                  <a:moveTo>
                    <a:pt x="f5" y="f5"/>
                  </a:moveTo>
                  <a:lnTo>
                    <a:pt x="f6" y="f5"/>
                  </a:lnTo>
                  <a:lnTo>
                    <a:pt x="f6" y="f7"/>
                  </a:lnTo>
                  <a:lnTo>
                    <a:pt x="f5" y="f7"/>
                  </a:lnTo>
                  <a:lnTo>
                    <a:pt x="f5" y="f5"/>
                  </a:lnTo>
                  <a:close/>
                </a:path>
              </a:pathLst>
            </a:custGeom>
            <a:gradFill>
              <a:gsLst>
                <a:gs pos="0">
                  <a:srgbClr val="FFA2A1"/>
                </a:gs>
                <a:gs pos="100000">
                  <a:srgbClr val="FFBEBD"/>
                </a:gs>
              </a:gsLst>
              <a:lin ang="16200000"/>
            </a:gradFill>
            <a:ln w="9528">
              <a:solidFill>
                <a:srgbClr val="BE4B48"/>
              </a:solidFill>
              <a:prstDash val="solid"/>
            </a:ln>
            <a:effectLst>
              <a:outerShdw dist="19997" dir="5400000" algn="tl">
                <a:srgbClr val="000000">
                  <a:alpha val="38000"/>
                </a:srgbClr>
              </a:outerShdw>
            </a:effectLst>
          </p:spPr>
          <p:txBody>
            <a:bodyPr vert="horz" wrap="square" lIns="10158" tIns="10158" rIns="10158" bIns="10158" anchor="ctr" anchorCtr="1" compatLnSpc="1"/>
            <a:lstStyle/>
            <a:p>
              <a:pPr algn="ctr" defTabSz="711202">
                <a:lnSpc>
                  <a:spcPct val="90000"/>
                </a:lnSpc>
                <a:defRPr sz="1800" b="0" i="0" u="none" strike="noStrike" kern="0" cap="none" spc="0" baseline="0">
                  <a:solidFill>
                    <a:srgbClr val="000000"/>
                  </a:solidFill>
                  <a:uFillTx/>
                </a:defRPr>
              </a:pPr>
              <a:r>
                <a:rPr lang="zh-TW" altLang="en-US" sz="1600">
                  <a:solidFill>
                    <a:srgbClr val="000000"/>
                  </a:solidFill>
                  <a:latin typeface="標楷體" pitchFamily="65"/>
                  <a:ea typeface="標楷體" pitchFamily="65"/>
                </a:rPr>
                <a:t>國語文</a:t>
              </a:r>
              <a:endParaRPr lang="en-US" sz="1600">
                <a:solidFill>
                  <a:srgbClr val="000000"/>
                </a:solidFill>
                <a:latin typeface="標楷體" pitchFamily="65"/>
                <a:ea typeface="標楷體" pitchFamily="65"/>
              </a:endParaRPr>
            </a:p>
            <a:p>
              <a:pPr algn="ctr" defTabSz="711202">
                <a:lnSpc>
                  <a:spcPct val="90000"/>
                </a:lnSpc>
                <a:defRPr sz="1800" b="0" i="0" u="none" strike="noStrike" kern="0" cap="none" spc="0" baseline="0">
                  <a:solidFill>
                    <a:srgbClr val="000000"/>
                  </a:solidFill>
                  <a:uFillTx/>
                </a:defRPr>
              </a:pPr>
              <a:r>
                <a:rPr lang="zh-TW" altLang="en-US" sz="1600">
                  <a:solidFill>
                    <a:srgbClr val="000000"/>
                  </a:solidFill>
                  <a:latin typeface="標楷體" pitchFamily="65"/>
                  <a:ea typeface="標楷體" pitchFamily="65"/>
                </a:rPr>
                <a:t>數學</a:t>
              </a:r>
              <a:endParaRPr lang="en-US" sz="1600">
                <a:solidFill>
                  <a:srgbClr val="000000"/>
                </a:solidFill>
                <a:latin typeface="標楷體" pitchFamily="65"/>
                <a:ea typeface="標楷體" pitchFamily="65"/>
              </a:endParaRPr>
            </a:p>
            <a:p>
              <a:pPr algn="ctr" defTabSz="711202">
                <a:lnSpc>
                  <a:spcPct val="90000"/>
                </a:lnSpc>
                <a:defRPr sz="1800" b="0" i="0" u="none" strike="noStrike" kern="0" cap="none" spc="0" baseline="0">
                  <a:solidFill>
                    <a:srgbClr val="000000"/>
                  </a:solidFill>
                  <a:uFillTx/>
                </a:defRPr>
              </a:pPr>
              <a:r>
                <a:rPr lang="zh-TW" altLang="en-US" sz="1600">
                  <a:solidFill>
                    <a:srgbClr val="000000"/>
                  </a:solidFill>
                  <a:latin typeface="標楷體" pitchFamily="65"/>
                  <a:ea typeface="標楷體" pitchFamily="65"/>
                </a:rPr>
                <a:t>英語</a:t>
              </a:r>
              <a:endParaRPr lang="en-US" sz="1600">
                <a:solidFill>
                  <a:srgbClr val="000000"/>
                </a:solidFill>
                <a:latin typeface="Calibri"/>
                <a:ea typeface="新細明體"/>
              </a:endParaRPr>
            </a:p>
          </p:txBody>
        </p:sp>
        <p:sp>
          <p:nvSpPr>
            <p:cNvPr id="29" name="手繪多邊形 28"/>
            <p:cNvSpPr/>
            <p:nvPr/>
          </p:nvSpPr>
          <p:spPr>
            <a:xfrm>
              <a:off x="7268556" y="4275688"/>
              <a:ext cx="1123559" cy="561779"/>
            </a:xfrm>
            <a:custGeom>
              <a:avLst/>
              <a:gdLst>
                <a:gd name="f0" fmla="val 10800000"/>
                <a:gd name="f1" fmla="val 5400000"/>
                <a:gd name="f2" fmla="val 180"/>
                <a:gd name="f3" fmla="val w"/>
                <a:gd name="f4" fmla="val h"/>
                <a:gd name="f5" fmla="val 0"/>
                <a:gd name="f6" fmla="val 1123564"/>
                <a:gd name="f7" fmla="val 561782"/>
                <a:gd name="f8" fmla="+- 0 0 -90"/>
                <a:gd name="f9" fmla="*/ f3 1 1123564"/>
                <a:gd name="f10" fmla="*/ f4 1 561782"/>
                <a:gd name="f11" fmla="+- f7 0 f5"/>
                <a:gd name="f12" fmla="+- f6 0 f5"/>
                <a:gd name="f13" fmla="*/ f8 f0 1"/>
                <a:gd name="f14" fmla="*/ f12 1 1123564"/>
                <a:gd name="f15" fmla="*/ f11 1 561782"/>
                <a:gd name="f16" fmla="*/ 0 f12 1"/>
                <a:gd name="f17" fmla="*/ 0 f11 1"/>
                <a:gd name="f18" fmla="*/ 1123564 f12 1"/>
                <a:gd name="f19" fmla="*/ 561782 f11 1"/>
                <a:gd name="f20" fmla="*/ f13 1 f2"/>
                <a:gd name="f21" fmla="*/ f16 1 1123564"/>
                <a:gd name="f22" fmla="*/ f17 1 561782"/>
                <a:gd name="f23" fmla="*/ f18 1 1123564"/>
                <a:gd name="f24" fmla="*/ f19 1 56178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23564" h="561782">
                  <a:moveTo>
                    <a:pt x="f5" y="f5"/>
                  </a:moveTo>
                  <a:lnTo>
                    <a:pt x="f6" y="f5"/>
                  </a:lnTo>
                  <a:lnTo>
                    <a:pt x="f6" y="f7"/>
                  </a:lnTo>
                  <a:lnTo>
                    <a:pt x="f5" y="f7"/>
                  </a:lnTo>
                  <a:lnTo>
                    <a:pt x="f5" y="f5"/>
                  </a:lnTo>
                  <a:close/>
                </a:path>
              </a:pathLst>
            </a:custGeom>
            <a:gradFill>
              <a:gsLst>
                <a:gs pos="0">
                  <a:srgbClr val="FFBE86"/>
                </a:gs>
                <a:gs pos="100000">
                  <a:srgbClr val="FFD0AA"/>
                </a:gs>
              </a:gsLst>
              <a:lin ang="16200000"/>
            </a:gradFill>
            <a:ln w="9528">
              <a:solidFill>
                <a:srgbClr val="E46C0A"/>
              </a:solidFill>
              <a:prstDash val="solid"/>
            </a:ln>
            <a:effectLst>
              <a:outerShdw dist="19997" dir="5400000" algn="tl">
                <a:srgbClr val="000000">
                  <a:alpha val="38000"/>
                </a:srgbClr>
              </a:outerShdw>
            </a:effectLst>
          </p:spPr>
          <p:txBody>
            <a:bodyPr vert="horz" wrap="square" lIns="10158" tIns="10158" rIns="10158" bIns="10158" anchor="ctr" anchorCtr="1" compatLnSpc="1"/>
            <a:lstStyle/>
            <a:p>
              <a:pPr algn="ctr" defTabSz="711202">
                <a:lnSpc>
                  <a:spcPct val="90000"/>
                </a:lnSpc>
                <a:spcAft>
                  <a:spcPts val="700"/>
                </a:spcAft>
                <a:defRPr sz="1800" b="0" i="0" u="none" strike="noStrike" kern="0" cap="none" spc="0" baseline="0">
                  <a:solidFill>
                    <a:srgbClr val="000000"/>
                  </a:solidFill>
                  <a:uFillTx/>
                </a:defRPr>
              </a:pPr>
              <a:r>
                <a:rPr lang="en-US" sz="1600">
                  <a:solidFill>
                    <a:srgbClr val="000000"/>
                  </a:solidFill>
                  <a:latin typeface="Times New Roman" pitchFamily="18"/>
                  <a:ea typeface="標楷體" pitchFamily="65"/>
                  <a:cs typeface="Times New Roman" pitchFamily="18"/>
                </a:rPr>
                <a:t>6</a:t>
              </a:r>
              <a:r>
                <a:rPr lang="zh-TW" altLang="en-US" sz="1600">
                  <a:solidFill>
                    <a:srgbClr val="000000"/>
                  </a:solidFill>
                  <a:latin typeface="Times New Roman" pitchFamily="18"/>
                  <a:ea typeface="標楷體" pitchFamily="65"/>
                  <a:cs typeface="Times New Roman" pitchFamily="18"/>
                </a:rPr>
                <a:t>年</a:t>
              </a:r>
              <a:r>
                <a:rPr lang="en-US" sz="1600">
                  <a:solidFill>
                    <a:srgbClr val="000000"/>
                  </a:solidFill>
                  <a:latin typeface="Times New Roman" pitchFamily="18"/>
                  <a:ea typeface="標楷體" pitchFamily="65"/>
                  <a:cs typeface="Times New Roman" pitchFamily="18"/>
                </a:rPr>
                <a:t>1</a:t>
              </a:r>
              <a:r>
                <a:rPr lang="zh-TW" altLang="en-US" sz="1600">
                  <a:solidFill>
                    <a:srgbClr val="000000"/>
                  </a:solidFill>
                  <a:latin typeface="Times New Roman" pitchFamily="18"/>
                  <a:ea typeface="標楷體" pitchFamily="65"/>
                  <a:cs typeface="Times New Roman" pitchFamily="18"/>
                </a:rPr>
                <a:t>班</a:t>
              </a:r>
              <a:br>
                <a:rPr lang="en-US" sz="1600">
                  <a:solidFill>
                    <a:srgbClr val="000000"/>
                  </a:solidFill>
                  <a:latin typeface="Times New Roman" pitchFamily="18"/>
                  <a:ea typeface="標楷體" pitchFamily="65"/>
                  <a:cs typeface="Times New Roman" pitchFamily="18"/>
                </a:rPr>
              </a:br>
              <a:r>
                <a:rPr lang="zh-TW" altLang="en-US" sz="1600">
                  <a:solidFill>
                    <a:srgbClr val="000000"/>
                  </a:solidFill>
                  <a:latin typeface="Times New Roman" pitchFamily="18"/>
                  <a:ea typeface="標楷體" pitchFamily="65"/>
                  <a:cs typeface="Times New Roman" pitchFamily="18"/>
                </a:rPr>
                <a:t>學生</a:t>
              </a:r>
              <a:r>
                <a:rPr lang="en-US" sz="1600">
                  <a:solidFill>
                    <a:srgbClr val="000000"/>
                  </a:solidFill>
                  <a:latin typeface="Times New Roman" pitchFamily="18"/>
                  <a:ea typeface="標楷體" pitchFamily="65"/>
                  <a:cs typeface="Times New Roman" pitchFamily="18"/>
                </a:rPr>
                <a:t>F</a:t>
              </a:r>
              <a:endParaRPr lang="en-US" sz="1600">
                <a:solidFill>
                  <a:srgbClr val="000000"/>
                </a:solidFill>
                <a:latin typeface="Calibri"/>
                <a:ea typeface="新細明體"/>
              </a:endParaRPr>
            </a:p>
          </p:txBody>
        </p:sp>
        <p:sp>
          <p:nvSpPr>
            <p:cNvPr id="30" name="手繪多邊形 29"/>
            <p:cNvSpPr/>
            <p:nvPr/>
          </p:nvSpPr>
          <p:spPr>
            <a:xfrm>
              <a:off x="7549441" y="5020568"/>
              <a:ext cx="1123559" cy="712692"/>
            </a:xfrm>
            <a:custGeom>
              <a:avLst/>
              <a:gdLst>
                <a:gd name="f0" fmla="val 10800000"/>
                <a:gd name="f1" fmla="val 5400000"/>
                <a:gd name="f2" fmla="val 180"/>
                <a:gd name="f3" fmla="val w"/>
                <a:gd name="f4" fmla="val h"/>
                <a:gd name="f5" fmla="val 0"/>
                <a:gd name="f6" fmla="val 1123564"/>
                <a:gd name="f7" fmla="val 712688"/>
                <a:gd name="f8" fmla="+- 0 0 -90"/>
                <a:gd name="f9" fmla="*/ f3 1 1123564"/>
                <a:gd name="f10" fmla="*/ f4 1 712688"/>
                <a:gd name="f11" fmla="+- f7 0 f5"/>
                <a:gd name="f12" fmla="+- f6 0 f5"/>
                <a:gd name="f13" fmla="*/ f8 f0 1"/>
                <a:gd name="f14" fmla="*/ f12 1 1123564"/>
                <a:gd name="f15" fmla="*/ f11 1 712688"/>
                <a:gd name="f16" fmla="*/ 0 f12 1"/>
                <a:gd name="f17" fmla="*/ 0 f11 1"/>
                <a:gd name="f18" fmla="*/ 1123564 f12 1"/>
                <a:gd name="f19" fmla="*/ 712688 f11 1"/>
                <a:gd name="f20" fmla="*/ f13 1 f2"/>
                <a:gd name="f21" fmla="*/ f16 1 1123564"/>
                <a:gd name="f22" fmla="*/ f17 1 712688"/>
                <a:gd name="f23" fmla="*/ f18 1 1123564"/>
                <a:gd name="f24" fmla="*/ f19 1 712688"/>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23564" h="712688">
                  <a:moveTo>
                    <a:pt x="f5" y="f5"/>
                  </a:moveTo>
                  <a:lnTo>
                    <a:pt x="f6" y="f5"/>
                  </a:lnTo>
                  <a:lnTo>
                    <a:pt x="f6" y="f7"/>
                  </a:lnTo>
                  <a:lnTo>
                    <a:pt x="f5" y="f7"/>
                  </a:lnTo>
                  <a:lnTo>
                    <a:pt x="f5" y="f5"/>
                  </a:lnTo>
                  <a:close/>
                </a:path>
              </a:pathLst>
            </a:custGeom>
            <a:gradFill>
              <a:gsLst>
                <a:gs pos="0">
                  <a:srgbClr val="FFA2A1"/>
                </a:gs>
                <a:gs pos="100000">
                  <a:srgbClr val="FFBEBD"/>
                </a:gs>
              </a:gsLst>
              <a:lin ang="16200000"/>
            </a:gradFill>
            <a:ln w="9528">
              <a:solidFill>
                <a:srgbClr val="BE4B48"/>
              </a:solidFill>
              <a:prstDash val="solid"/>
            </a:ln>
            <a:effectLst>
              <a:outerShdw dist="19997" dir="5400000" algn="tl">
                <a:srgbClr val="000000">
                  <a:alpha val="38000"/>
                </a:srgbClr>
              </a:outerShdw>
            </a:effectLst>
          </p:spPr>
          <p:txBody>
            <a:bodyPr vert="horz" wrap="square" lIns="10158" tIns="10158" rIns="10158" bIns="10158" anchor="ctr" anchorCtr="1" compatLnSpc="1"/>
            <a:lstStyle/>
            <a:p>
              <a:pPr algn="ctr" defTabSz="711202">
                <a:lnSpc>
                  <a:spcPct val="90000"/>
                </a:lnSpc>
                <a:defRPr sz="1800" b="0" i="0" u="none" strike="noStrike" kern="0" cap="none" spc="0" baseline="0">
                  <a:solidFill>
                    <a:srgbClr val="000000"/>
                  </a:solidFill>
                  <a:uFillTx/>
                </a:defRPr>
              </a:pPr>
              <a:r>
                <a:rPr lang="zh-TW" altLang="en-US" sz="1600">
                  <a:solidFill>
                    <a:srgbClr val="000000"/>
                  </a:solidFill>
                  <a:latin typeface="標楷體" pitchFamily="65"/>
                  <a:ea typeface="標楷體" pitchFamily="65"/>
                </a:rPr>
                <a:t>國語文</a:t>
              </a:r>
              <a:endParaRPr lang="en-US" sz="1600">
                <a:solidFill>
                  <a:srgbClr val="000000"/>
                </a:solidFill>
                <a:latin typeface="標楷體" pitchFamily="65"/>
                <a:ea typeface="標楷體" pitchFamily="65"/>
              </a:endParaRPr>
            </a:p>
            <a:p>
              <a:pPr algn="ctr" defTabSz="711202">
                <a:lnSpc>
                  <a:spcPct val="90000"/>
                </a:lnSpc>
                <a:defRPr sz="1800" b="0" i="0" u="none" strike="noStrike" kern="0" cap="none" spc="0" baseline="0">
                  <a:solidFill>
                    <a:srgbClr val="000000"/>
                  </a:solidFill>
                  <a:uFillTx/>
                </a:defRPr>
              </a:pPr>
              <a:r>
                <a:rPr lang="zh-TW" altLang="en-US" sz="1600">
                  <a:solidFill>
                    <a:srgbClr val="000000"/>
                  </a:solidFill>
                  <a:latin typeface="標楷體" pitchFamily="65"/>
                  <a:ea typeface="標楷體" pitchFamily="65"/>
                </a:rPr>
                <a:t>數學</a:t>
              </a:r>
              <a:endParaRPr lang="en-US" sz="1600">
                <a:solidFill>
                  <a:srgbClr val="000000"/>
                </a:solidFill>
                <a:latin typeface="標楷體" pitchFamily="65"/>
                <a:ea typeface="標楷體" pitchFamily="65"/>
              </a:endParaRPr>
            </a:p>
            <a:p>
              <a:pPr algn="ctr" defTabSz="711202">
                <a:lnSpc>
                  <a:spcPct val="90000"/>
                </a:lnSpc>
                <a:defRPr sz="1800" b="0" i="0" u="none" strike="noStrike" kern="0" cap="none" spc="0" baseline="0">
                  <a:solidFill>
                    <a:srgbClr val="000000"/>
                  </a:solidFill>
                  <a:uFillTx/>
                </a:defRPr>
              </a:pPr>
              <a:r>
                <a:rPr lang="zh-TW" altLang="en-US" sz="1600">
                  <a:solidFill>
                    <a:srgbClr val="000000"/>
                  </a:solidFill>
                  <a:latin typeface="標楷體" pitchFamily="65"/>
                  <a:ea typeface="標楷體" pitchFamily="65"/>
                </a:rPr>
                <a:t>英語</a:t>
              </a:r>
              <a:endParaRPr lang="en-US" sz="1600">
                <a:solidFill>
                  <a:srgbClr val="000000"/>
                </a:solidFill>
                <a:latin typeface="Calibri"/>
                <a:ea typeface="新細明體"/>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5"/>
          <p:cNvSpPr txBox="1"/>
          <p:nvPr/>
        </p:nvSpPr>
        <p:spPr>
          <a:xfrm>
            <a:off x="8472260" y="6492871"/>
            <a:ext cx="2133596" cy="365129"/>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fld id="{9B806B80-E5EF-4E6B-8577-7C968A0BF3B3}" type="slidenum">
              <a:rPr kern="0">
                <a:solidFill>
                  <a:srgbClr val="000000"/>
                </a:solidFill>
                <a:latin typeface="Calibri"/>
              </a:rPr>
              <a:pPr algn="r">
                <a:defRPr sz="1800" b="0" i="0" u="none" strike="noStrike" kern="0" cap="none" spc="0" baseline="0">
                  <a:solidFill>
                    <a:srgbClr val="000000"/>
                  </a:solidFill>
                  <a:uFillTx/>
                </a:defRPr>
              </a:pPr>
              <a:t>14</a:t>
            </a:fld>
            <a:endParaRPr lang="zh-TW" altLang="en-US" sz="1400">
              <a:solidFill>
                <a:srgbClr val="000000"/>
              </a:solidFill>
              <a:latin typeface="Times New Roman" pitchFamily="18"/>
              <a:ea typeface="新細明體"/>
              <a:cs typeface="Times New Roman" pitchFamily="18"/>
            </a:endParaRPr>
          </a:p>
        </p:txBody>
      </p:sp>
      <p:sp>
        <p:nvSpPr>
          <p:cNvPr id="3" name="標題 1"/>
          <p:cNvSpPr txBox="1">
            <a:spLocks noGrp="1"/>
          </p:cNvSpPr>
          <p:nvPr>
            <p:ph type="title"/>
          </p:nvPr>
        </p:nvSpPr>
        <p:spPr>
          <a:xfrm>
            <a:off x="1981200" y="485802"/>
            <a:ext cx="8229600" cy="730748"/>
          </a:xfrm>
        </p:spPr>
        <p:txBody>
          <a:bodyPr anchorCtr="1"/>
          <a:lstStyle/>
          <a:p>
            <a:pPr lvl="0" algn="ctr"/>
            <a:r>
              <a:rPr lang="zh-TW" altLang="en-US" sz="4000" dirty="0">
                <a:solidFill>
                  <a:srgbClr val="953735"/>
                </a:solidFill>
                <a:latin typeface="標楷體" pitchFamily="65"/>
                <a:ea typeface="標楷體" pitchFamily="65"/>
              </a:rPr>
              <a:t>校內帳號使用者登入問題</a:t>
            </a:r>
            <a:endParaRPr lang="en-US" sz="4000" dirty="0">
              <a:solidFill>
                <a:srgbClr val="953735"/>
              </a:solidFill>
              <a:latin typeface="Times New Roman" pitchFamily="18"/>
              <a:ea typeface="標楷體" pitchFamily="65"/>
              <a:cs typeface="Times New Roman" pitchFamily="18"/>
            </a:endParaRPr>
          </a:p>
        </p:txBody>
      </p:sp>
      <p:sp>
        <p:nvSpPr>
          <p:cNvPr id="4" name="內容版面配置區 2"/>
          <p:cNvSpPr txBox="1"/>
          <p:nvPr/>
        </p:nvSpPr>
        <p:spPr>
          <a:xfrm>
            <a:off x="2076615" y="1921760"/>
            <a:ext cx="8229600" cy="2856973"/>
          </a:xfrm>
          <a:prstGeom prst="rect">
            <a:avLst/>
          </a:prstGeom>
          <a:noFill/>
          <a:ln>
            <a:noFill/>
          </a:ln>
        </p:spPr>
        <p:txBody>
          <a:bodyPr vert="horz" wrap="square" lIns="91440" tIns="45720" rIns="91440" bIns="45720" anchor="t" anchorCtr="0" compatLnSpc="1"/>
          <a:lstStyle/>
          <a:p>
            <a:pPr marL="342003" indent="-342003">
              <a:spcBef>
                <a:spcPts val="670"/>
              </a:spcBef>
              <a:buSzPct val="100000"/>
              <a:buFont typeface="Wingdings" pitchFamily="2"/>
              <a:buChar char="Ø"/>
              <a:defRPr sz="1800" b="0" i="0" u="none" strike="noStrike" kern="0" cap="none" spc="0" baseline="0">
                <a:solidFill>
                  <a:srgbClr val="000000"/>
                </a:solidFill>
                <a:uFillTx/>
              </a:defRPr>
            </a:pPr>
            <a:r>
              <a:rPr lang="zh-TW" altLang="en-US" sz="2800" dirty="0">
                <a:solidFill>
                  <a:srgbClr val="000000"/>
                </a:solidFill>
                <a:latin typeface="Times New Roman" pitchFamily="18"/>
                <a:ea typeface="標楷體" pitchFamily="65"/>
                <a:cs typeface="Times New Roman" pitchFamily="18"/>
              </a:rPr>
              <a:t>各權限帳號使用者無法登入系統的可能原因為：</a:t>
            </a:r>
            <a:br>
              <a:rPr lang="en-US" sz="2800" dirty="0">
                <a:solidFill>
                  <a:srgbClr val="000000"/>
                </a:solidFill>
                <a:latin typeface="Times New Roman" pitchFamily="18"/>
                <a:ea typeface="標楷體" pitchFamily="65"/>
                <a:cs typeface="Times New Roman" pitchFamily="18"/>
              </a:rPr>
            </a:br>
            <a:r>
              <a:rPr lang="en-US" sz="2800" dirty="0">
                <a:solidFill>
                  <a:srgbClr val="000000"/>
                </a:solidFill>
                <a:latin typeface="Times New Roman" pitchFamily="18"/>
                <a:ea typeface="標楷體" pitchFamily="65"/>
                <a:cs typeface="Times New Roman" pitchFamily="18"/>
              </a:rPr>
              <a:t>1. </a:t>
            </a:r>
            <a:r>
              <a:rPr lang="zh-TW" altLang="en-US" sz="2800" dirty="0">
                <a:solidFill>
                  <a:srgbClr val="000000"/>
                </a:solidFill>
                <a:latin typeface="Times New Roman" pitchFamily="18"/>
                <a:ea typeface="標楷體" pitchFamily="65"/>
                <a:cs typeface="Times New Roman" pitchFamily="18"/>
              </a:rPr>
              <a:t>密碼輸入錯誤或忘記密碼。</a:t>
            </a:r>
            <a:br>
              <a:rPr lang="en-US" sz="2800" dirty="0">
                <a:solidFill>
                  <a:srgbClr val="000000"/>
                </a:solidFill>
                <a:latin typeface="Times New Roman" pitchFamily="18"/>
                <a:ea typeface="標楷體" pitchFamily="65"/>
                <a:cs typeface="Times New Roman" pitchFamily="18"/>
              </a:rPr>
            </a:br>
            <a:r>
              <a:rPr lang="en-US" sz="2800" dirty="0">
                <a:solidFill>
                  <a:srgbClr val="000000"/>
                </a:solidFill>
                <a:latin typeface="Times New Roman" pitchFamily="18"/>
                <a:ea typeface="標楷體" pitchFamily="65"/>
                <a:cs typeface="Times New Roman" pitchFamily="18"/>
              </a:rPr>
              <a:t>2. </a:t>
            </a:r>
            <a:r>
              <a:rPr lang="zh-TW" altLang="en-US" sz="2800" dirty="0">
                <a:solidFill>
                  <a:srgbClr val="000000"/>
                </a:solidFill>
                <a:latin typeface="Times New Roman" pitchFamily="18"/>
                <a:ea typeface="標楷體" pitchFamily="65"/>
                <a:cs typeface="Times New Roman" pitchFamily="18"/>
              </a:rPr>
              <a:t>未收到認證信無法點選註冊連結以啟用帳號。</a:t>
            </a:r>
            <a:br>
              <a:rPr lang="en-US" sz="2800" dirty="0">
                <a:solidFill>
                  <a:srgbClr val="000000"/>
                </a:solidFill>
                <a:latin typeface="Times New Roman" pitchFamily="18"/>
                <a:ea typeface="標楷體" pitchFamily="65"/>
                <a:cs typeface="Times New Roman" pitchFamily="18"/>
              </a:rPr>
            </a:br>
            <a:r>
              <a:rPr lang="en-US" sz="2800" dirty="0">
                <a:solidFill>
                  <a:srgbClr val="000000"/>
                </a:solidFill>
                <a:latin typeface="Times New Roman" pitchFamily="18"/>
                <a:ea typeface="標楷體" pitchFamily="65"/>
                <a:cs typeface="Times New Roman" pitchFamily="18"/>
              </a:rPr>
              <a:t>3. </a:t>
            </a:r>
            <a:r>
              <a:rPr lang="zh-TW" altLang="en-US" sz="2800" dirty="0">
                <a:solidFill>
                  <a:srgbClr val="000000"/>
                </a:solidFill>
                <a:latin typeface="Times New Roman" pitchFamily="18"/>
                <a:ea typeface="標楷體" pitchFamily="65"/>
                <a:cs typeface="Times New Roman" pitchFamily="18"/>
              </a:rPr>
              <a:t>帳號有效期間設定錯誤或已過期。</a:t>
            </a:r>
            <a:br>
              <a:rPr lang="en-US" sz="2800" dirty="0">
                <a:solidFill>
                  <a:srgbClr val="000000"/>
                </a:solidFill>
                <a:latin typeface="Times New Roman" pitchFamily="18"/>
                <a:ea typeface="標楷體" pitchFamily="65"/>
                <a:cs typeface="Times New Roman" pitchFamily="18"/>
              </a:rPr>
            </a:br>
            <a:r>
              <a:rPr lang="zh-TW" altLang="en-US" sz="2800" dirty="0">
                <a:solidFill>
                  <a:srgbClr val="000000"/>
                </a:solidFill>
                <a:latin typeface="Times New Roman" pitchFamily="18"/>
                <a:ea typeface="標楷體" pitchFamily="65"/>
                <a:cs typeface="Times New Roman" pitchFamily="18"/>
              </a:rPr>
              <a:t>以上情形由</a:t>
            </a:r>
            <a:r>
              <a:rPr lang="zh-TW" altLang="en-US" sz="2800" dirty="0">
                <a:solidFill>
                  <a:srgbClr val="FF0000"/>
                </a:solidFill>
                <a:latin typeface="Times New Roman" pitchFamily="18"/>
                <a:ea typeface="標楷體" pitchFamily="65"/>
                <a:cs typeface="Times New Roman" pitchFamily="18"/>
              </a:rPr>
              <a:t>學校承辦人</a:t>
            </a:r>
            <a:r>
              <a:rPr lang="zh-TW" altLang="en-US" sz="2800" dirty="0">
                <a:solidFill>
                  <a:srgbClr val="000000"/>
                </a:solidFill>
                <a:latin typeface="Times New Roman" pitchFamily="18"/>
                <a:ea typeface="標楷體" pitchFamily="65"/>
                <a:cs typeface="Times New Roman" pitchFamily="18"/>
              </a:rPr>
              <a:t>協助處理。</a:t>
            </a:r>
            <a:endParaRPr lang="en-US" sz="2800" dirty="0">
              <a:solidFill>
                <a:srgbClr val="000000"/>
              </a:solidFill>
              <a:latin typeface="Times New Roman" pitchFamily="18"/>
              <a:ea typeface="標楷體" pitchFamily="65"/>
              <a:cs typeface="Times New Roman" pitchFamily="1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AE000C4B-B885-41C4-8C6C-097BD3F5643E}"/>
              </a:ext>
            </a:extLst>
          </p:cNvPr>
          <p:cNvSpPr txBox="1"/>
          <p:nvPr/>
        </p:nvSpPr>
        <p:spPr>
          <a:xfrm>
            <a:off x="2371476" y="1577760"/>
            <a:ext cx="8593373" cy="3479270"/>
          </a:xfrm>
          <a:prstGeom prst="rect">
            <a:avLst/>
          </a:prstGeom>
          <a:noFill/>
        </p:spPr>
        <p:txBody>
          <a:bodyPr wrap="square">
            <a:spAutoFit/>
          </a:bodyPr>
          <a:lstStyle/>
          <a:p>
            <a:r>
              <a:rPr kumimoji="0" lang="zh-TW" altLang="en-US" sz="5400" i="0" u="none" strike="noStrike" kern="1200" cap="all" spc="0" normalizeH="0" baseline="0" noProof="0" dirty="0">
                <a:ln>
                  <a:noFill/>
                </a:ln>
                <a:solidFill>
                  <a:srgbClr val="953735"/>
                </a:solidFill>
                <a:uLnTx/>
                <a:uFillTx/>
                <a:latin typeface="標楷體" pitchFamily="65"/>
                <a:ea typeface="標楷體" pitchFamily="65"/>
              </a:rPr>
              <a:t>學生的成長</a:t>
            </a:r>
            <a:r>
              <a:rPr kumimoji="0" lang="en-US" altLang="zh-TW" sz="5400" i="0" u="none" strike="noStrike" kern="1200" cap="all" spc="0" normalizeH="0" baseline="0" noProof="0" dirty="0">
                <a:ln>
                  <a:noFill/>
                </a:ln>
                <a:solidFill>
                  <a:srgbClr val="953735"/>
                </a:solidFill>
                <a:uLnTx/>
                <a:uFillTx/>
                <a:latin typeface="標楷體" pitchFamily="65"/>
                <a:ea typeface="標楷體" pitchFamily="65"/>
              </a:rPr>
              <a:t>,</a:t>
            </a:r>
            <a:r>
              <a:rPr kumimoji="0" lang="zh-TW" altLang="en-US" sz="5400" i="0" u="none" strike="noStrike" kern="1200" cap="all" spc="0" normalizeH="0" baseline="0" noProof="0" dirty="0">
                <a:ln>
                  <a:noFill/>
                </a:ln>
                <a:solidFill>
                  <a:srgbClr val="953735"/>
                </a:solidFill>
                <a:uLnTx/>
                <a:uFillTx/>
                <a:latin typeface="標楷體" pitchFamily="65"/>
                <a:ea typeface="標楷體" pitchFamily="65"/>
              </a:rPr>
              <a:t>是老師教學的動力</a:t>
            </a:r>
            <a:r>
              <a:rPr kumimoji="0" lang="en-US" altLang="zh-TW" sz="5400" i="0" u="none" strike="noStrike" kern="1200" cap="all" spc="0" normalizeH="0" baseline="0" noProof="0" dirty="0">
                <a:ln>
                  <a:noFill/>
                </a:ln>
                <a:solidFill>
                  <a:srgbClr val="953735"/>
                </a:solidFill>
                <a:uLnTx/>
                <a:uFillTx/>
                <a:latin typeface="標楷體" pitchFamily="65"/>
                <a:ea typeface="標楷體" pitchFamily="65"/>
              </a:rPr>
              <a:t>,</a:t>
            </a:r>
            <a:r>
              <a:rPr kumimoji="0" lang="zh-TW" altLang="en-US" sz="5400" i="0" u="none" strike="noStrike" kern="1200" cap="all" spc="0" normalizeH="0" baseline="0" noProof="0" dirty="0">
                <a:ln>
                  <a:noFill/>
                </a:ln>
                <a:solidFill>
                  <a:srgbClr val="953735"/>
                </a:solidFill>
                <a:uLnTx/>
                <a:uFillTx/>
                <a:latin typeface="標楷體" pitchFamily="65"/>
                <a:ea typeface="標楷體" pitchFamily="65"/>
              </a:rPr>
              <a:t>謝謝老師的付出</a:t>
            </a:r>
            <a:endParaRPr kumimoji="0" lang="en-US" altLang="zh-TW" sz="5400" i="0" u="none" strike="noStrike" kern="1200" cap="all" spc="0" normalizeH="0" baseline="0" noProof="0" dirty="0">
              <a:ln>
                <a:noFill/>
              </a:ln>
              <a:solidFill>
                <a:srgbClr val="953735"/>
              </a:solidFill>
              <a:uLnTx/>
              <a:uFillTx/>
              <a:latin typeface="標楷體" pitchFamily="65"/>
              <a:ea typeface="標楷體" pitchFamily="65"/>
            </a:endParaRPr>
          </a:p>
          <a:p>
            <a:r>
              <a:rPr lang="zh-TW" altLang="en-US" sz="5400" cap="all" dirty="0">
                <a:solidFill>
                  <a:srgbClr val="953735"/>
                </a:solidFill>
                <a:latin typeface="標楷體" pitchFamily="65"/>
                <a:ea typeface="標楷體" pitchFamily="65"/>
              </a:rPr>
              <a:t>若有任何問題</a:t>
            </a:r>
            <a:r>
              <a:rPr lang="en-US" altLang="zh-TW" sz="5400" cap="all" dirty="0">
                <a:solidFill>
                  <a:srgbClr val="953735"/>
                </a:solidFill>
                <a:latin typeface="標楷體" pitchFamily="65"/>
                <a:ea typeface="標楷體" pitchFamily="65"/>
              </a:rPr>
              <a:t>,</a:t>
            </a:r>
            <a:r>
              <a:rPr lang="zh-TW" altLang="en-US" sz="5400" cap="all" dirty="0">
                <a:solidFill>
                  <a:srgbClr val="953735"/>
                </a:solidFill>
                <a:latin typeface="標楷體" pitchFamily="65"/>
                <a:ea typeface="標楷體" pitchFamily="65"/>
              </a:rPr>
              <a:t>請洽輔導組</a:t>
            </a:r>
            <a:r>
              <a:rPr lang="en-US" altLang="zh-TW" sz="5400" cap="all" dirty="0">
                <a:solidFill>
                  <a:srgbClr val="953735"/>
                </a:solidFill>
                <a:latin typeface="標楷體" pitchFamily="65"/>
                <a:ea typeface="標楷體" pitchFamily="65"/>
              </a:rPr>
              <a:t>(5051)</a:t>
            </a:r>
            <a:endParaRPr lang="zh-TW" altLang="en-US" dirty="0"/>
          </a:p>
        </p:txBody>
      </p:sp>
    </p:spTree>
    <p:extLst>
      <p:ext uri="{BB962C8B-B14F-4D97-AF65-F5344CB8AC3E}">
        <p14:creationId xmlns:p14="http://schemas.microsoft.com/office/powerpoint/2010/main" val="2089087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5"/>
          <p:cNvSpPr txBox="1"/>
          <p:nvPr/>
        </p:nvSpPr>
        <p:spPr>
          <a:xfrm>
            <a:off x="8472260" y="6492871"/>
            <a:ext cx="2133596" cy="365129"/>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fld id="{F365DC1E-FF50-4DD0-9BAD-504FE8BCE06C}" type="slidenum">
              <a:rPr kern="0">
                <a:solidFill>
                  <a:srgbClr val="000000"/>
                </a:solidFill>
                <a:latin typeface="Calibri"/>
              </a:rPr>
              <a:pPr algn="r">
                <a:defRPr sz="1800" b="0" i="0" u="none" strike="noStrike" kern="0" cap="none" spc="0" baseline="0">
                  <a:solidFill>
                    <a:srgbClr val="000000"/>
                  </a:solidFill>
                  <a:uFillTx/>
                </a:defRPr>
              </a:pPr>
              <a:t>2</a:t>
            </a:fld>
            <a:endParaRPr lang="zh-TW" altLang="en-US" sz="1400">
              <a:solidFill>
                <a:srgbClr val="000000"/>
              </a:solidFill>
              <a:latin typeface="Times New Roman" pitchFamily="18"/>
              <a:ea typeface="新細明體"/>
              <a:cs typeface="Times New Roman" pitchFamily="18"/>
            </a:endParaRPr>
          </a:p>
        </p:txBody>
      </p:sp>
      <p:sp>
        <p:nvSpPr>
          <p:cNvPr id="3" name="標題 1"/>
          <p:cNvSpPr txBox="1">
            <a:spLocks noGrp="1"/>
          </p:cNvSpPr>
          <p:nvPr>
            <p:ph type="title"/>
          </p:nvPr>
        </p:nvSpPr>
        <p:spPr>
          <a:xfrm>
            <a:off x="1981200" y="2420938"/>
            <a:ext cx="8229600" cy="1143000"/>
          </a:xfrm>
        </p:spPr>
        <p:txBody>
          <a:bodyPr anchorCtr="1"/>
          <a:lstStyle/>
          <a:p>
            <a:pPr algn="ctr">
              <a:spcBef>
                <a:spcPts val="1300"/>
              </a:spcBef>
            </a:pPr>
            <a:r>
              <a:rPr lang="zh-TW" altLang="en-US" sz="5400" dirty="0">
                <a:solidFill>
                  <a:srgbClr val="953735"/>
                </a:solidFill>
                <a:effectLst>
                  <a:outerShdw dist="38096" dir="2700000">
                    <a:srgbClr val="000000"/>
                  </a:outerShdw>
                </a:effectLst>
                <a:latin typeface="標楷體" pitchFamily="65"/>
                <a:ea typeface="標楷體" pitchFamily="65"/>
              </a:rPr>
              <a:t>認識學習扶助</a:t>
            </a:r>
          </a:p>
        </p:txBody>
      </p:sp>
      <p:sp>
        <p:nvSpPr>
          <p:cNvPr id="4" name="動作按鈕: 首頁 3">
            <a:hlinkClick r:id="rId3" action="ppaction://hlinksldjump"/>
          </p:cNvPr>
          <p:cNvSpPr/>
          <p:nvPr/>
        </p:nvSpPr>
        <p:spPr>
          <a:xfrm>
            <a:off x="9984432" y="5229198"/>
            <a:ext cx="504053" cy="476667"/>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1 1 2"/>
              <a:gd name="f26" fmla="min f21 f20"/>
              <a:gd name="f27" fmla="+- f3 f24 0"/>
              <a:gd name="f28" fmla="+- f3 f25 0"/>
              <a:gd name="f29" fmla="*/ f26 3 1"/>
              <a:gd name="f30" fmla="*/ f29 1 8"/>
              <a:gd name="f31" fmla="*/ f29 1 4"/>
              <a:gd name="f32" fmla="*/ f28 f14 1"/>
              <a:gd name="f33" fmla="*/ f27 f14 1"/>
              <a:gd name="f34" fmla="+- f27 0 f30"/>
              <a:gd name="f35" fmla="+- f27 f30 0"/>
              <a:gd name="f36" fmla="+- f28 0 f30"/>
              <a:gd name="f37" fmla="+- f28 f30 0"/>
              <a:gd name="f38" fmla="*/ f31 1 16"/>
              <a:gd name="f39" fmla="*/ f31 1 8"/>
              <a:gd name="f40" fmla="*/ f31 3 1"/>
              <a:gd name="f41" fmla="*/ f31 5 1"/>
              <a:gd name="f42" fmla="*/ f31 7 1"/>
              <a:gd name="f43" fmla="*/ f31 9 1"/>
              <a:gd name="f44" fmla="*/ f31 11 1"/>
              <a:gd name="f45" fmla="*/ f31 13 1"/>
              <a:gd name="f46" fmla="*/ f40 1 16"/>
              <a:gd name="f47" fmla="*/ f41 1 16"/>
              <a:gd name="f48" fmla="*/ f42 1 16"/>
              <a:gd name="f49" fmla="*/ f43 1 16"/>
              <a:gd name="f50" fmla="*/ f44 1 16"/>
              <a:gd name="f51" fmla="*/ f40 1 4"/>
              <a:gd name="f52" fmla="*/ f45 1 16"/>
              <a:gd name="f53" fmla="*/ f42 1 8"/>
              <a:gd name="f54" fmla="+- f34 f38 0"/>
              <a:gd name="f55" fmla="+- f36 f39 0"/>
              <a:gd name="f56" fmla="*/ f34 f14 1"/>
              <a:gd name="f57" fmla="*/ f36 f14 1"/>
              <a:gd name="f58" fmla="*/ f35 f14 1"/>
              <a:gd name="f59" fmla="*/ f37 f14 1"/>
              <a:gd name="f60" fmla="+- f34 f46 0"/>
              <a:gd name="f61" fmla="+- f34 f47 0"/>
              <a:gd name="f62" fmla="+- f34 f51 0"/>
              <a:gd name="f63" fmla="+- f36 f48 0"/>
              <a:gd name="f64" fmla="+- f36 f49 0"/>
              <a:gd name="f65" fmla="+- f36 f50 0"/>
              <a:gd name="f66" fmla="+- f36 f52 0"/>
              <a:gd name="f67" fmla="+- f36 f53 0"/>
              <a:gd name="f68" fmla="*/ f55 f14 1"/>
              <a:gd name="f69" fmla="*/ f54 f14 1"/>
              <a:gd name="f70" fmla="*/ f67 f14 1"/>
              <a:gd name="f71" fmla="*/ f66 f14 1"/>
              <a:gd name="f72" fmla="*/ f61 f14 1"/>
              <a:gd name="f73" fmla="*/ f65 f14 1"/>
              <a:gd name="f74" fmla="*/ f60 f14 1"/>
              <a:gd name="f75" fmla="*/ f63 f14 1"/>
              <a:gd name="f76" fmla="*/ f62 f14 1"/>
              <a:gd name="f77" fmla="*/ f64 f14 1"/>
            </a:gdLst>
            <a:ahLst/>
            <a:cxnLst>
              <a:cxn ang="3cd4">
                <a:pos x="hc" y="t"/>
              </a:cxn>
              <a:cxn ang="0">
                <a:pos x="r" y="vc"/>
              </a:cxn>
              <a:cxn ang="cd4">
                <a:pos x="hc" y="b"/>
              </a:cxn>
              <a:cxn ang="cd2">
                <a:pos x="l" y="vc"/>
              </a:cxn>
            </a:cxnLst>
            <a:rect l="f19" t="f19" r="f22" b="f23"/>
            <a:pathLst>
              <a:path stroke="0">
                <a:moveTo>
                  <a:pt x="f19" y="f19"/>
                </a:moveTo>
                <a:lnTo>
                  <a:pt x="f22" y="f19"/>
                </a:lnTo>
                <a:lnTo>
                  <a:pt x="f22" y="f23"/>
                </a:lnTo>
                <a:lnTo>
                  <a:pt x="f19" y="f23"/>
                </a:lnTo>
                <a:close/>
                <a:moveTo>
                  <a:pt x="f32" y="f56"/>
                </a:moveTo>
                <a:lnTo>
                  <a:pt x="f57" y="f33"/>
                </a:lnTo>
                <a:lnTo>
                  <a:pt x="f68" y="f33"/>
                </a:lnTo>
                <a:lnTo>
                  <a:pt x="f68" y="f58"/>
                </a:lnTo>
                <a:lnTo>
                  <a:pt x="f70" y="f58"/>
                </a:lnTo>
                <a:lnTo>
                  <a:pt x="f70" y="f33"/>
                </a:lnTo>
                <a:lnTo>
                  <a:pt x="f59" y="f33"/>
                </a:lnTo>
                <a:lnTo>
                  <a:pt x="f71" y="f72"/>
                </a:lnTo>
                <a:lnTo>
                  <a:pt x="f71" y="f69"/>
                </a:lnTo>
                <a:lnTo>
                  <a:pt x="f73" y="f69"/>
                </a:lnTo>
                <a:lnTo>
                  <a:pt x="f73" y="f74"/>
                </a:lnTo>
                <a:close/>
              </a:path>
              <a:path stroke="0">
                <a:moveTo>
                  <a:pt x="f71" y="f72"/>
                </a:moveTo>
                <a:lnTo>
                  <a:pt x="f71" y="f69"/>
                </a:lnTo>
                <a:lnTo>
                  <a:pt x="f73" y="f69"/>
                </a:lnTo>
                <a:lnTo>
                  <a:pt x="f73" y="f74"/>
                </a:lnTo>
                <a:close/>
                <a:moveTo>
                  <a:pt x="f68" y="f33"/>
                </a:moveTo>
                <a:lnTo>
                  <a:pt x="f68" y="f58"/>
                </a:lnTo>
                <a:lnTo>
                  <a:pt x="f75" y="f58"/>
                </a:lnTo>
                <a:lnTo>
                  <a:pt x="f75" y="f76"/>
                </a:lnTo>
                <a:lnTo>
                  <a:pt x="f77" y="f76"/>
                </a:lnTo>
                <a:lnTo>
                  <a:pt x="f77" y="f58"/>
                </a:lnTo>
                <a:lnTo>
                  <a:pt x="f70" y="f58"/>
                </a:lnTo>
                <a:lnTo>
                  <a:pt x="f70" y="f33"/>
                </a:lnTo>
                <a:close/>
              </a:path>
              <a:path stroke="0">
                <a:moveTo>
                  <a:pt x="f32" y="f56"/>
                </a:moveTo>
                <a:lnTo>
                  <a:pt x="f57" y="f33"/>
                </a:lnTo>
                <a:lnTo>
                  <a:pt x="f59" y="f33"/>
                </a:lnTo>
                <a:close/>
                <a:moveTo>
                  <a:pt x="f75" y="f76"/>
                </a:moveTo>
                <a:lnTo>
                  <a:pt x="f77" y="f76"/>
                </a:lnTo>
                <a:lnTo>
                  <a:pt x="f77" y="f58"/>
                </a:lnTo>
                <a:lnTo>
                  <a:pt x="f75" y="f58"/>
                </a:lnTo>
                <a:close/>
              </a:path>
              <a:path fill="none">
                <a:moveTo>
                  <a:pt x="f32" y="f56"/>
                </a:moveTo>
                <a:lnTo>
                  <a:pt x="f73" y="f74"/>
                </a:lnTo>
                <a:lnTo>
                  <a:pt x="f73" y="f69"/>
                </a:lnTo>
                <a:lnTo>
                  <a:pt x="f71" y="f69"/>
                </a:lnTo>
                <a:lnTo>
                  <a:pt x="f71" y="f72"/>
                </a:lnTo>
                <a:lnTo>
                  <a:pt x="f59" y="f33"/>
                </a:lnTo>
                <a:lnTo>
                  <a:pt x="f70" y="f33"/>
                </a:lnTo>
                <a:lnTo>
                  <a:pt x="f70" y="f58"/>
                </a:lnTo>
                <a:lnTo>
                  <a:pt x="f68" y="f58"/>
                </a:lnTo>
                <a:lnTo>
                  <a:pt x="f68" y="f33"/>
                </a:lnTo>
                <a:lnTo>
                  <a:pt x="f57" y="f33"/>
                </a:lnTo>
                <a:close/>
                <a:moveTo>
                  <a:pt x="f73" y="f74"/>
                </a:moveTo>
                <a:lnTo>
                  <a:pt x="f71" y="f72"/>
                </a:lnTo>
                <a:moveTo>
                  <a:pt x="f70" y="f33"/>
                </a:moveTo>
                <a:lnTo>
                  <a:pt x="f68" y="f33"/>
                </a:lnTo>
                <a:moveTo>
                  <a:pt x="f75" y="f58"/>
                </a:moveTo>
                <a:lnTo>
                  <a:pt x="f75" y="f76"/>
                </a:lnTo>
                <a:lnTo>
                  <a:pt x="f77" y="f76"/>
                </a:lnTo>
                <a:lnTo>
                  <a:pt x="f77" y="f58"/>
                </a:lnTo>
              </a:path>
              <a:path fill="none">
                <a:moveTo>
                  <a:pt x="f19" y="f19"/>
                </a:moveTo>
                <a:lnTo>
                  <a:pt x="f22" y="f19"/>
                </a:lnTo>
                <a:lnTo>
                  <a:pt x="f22" y="f23"/>
                </a:lnTo>
                <a:lnTo>
                  <a:pt x="f19" y="f23"/>
                </a:lnTo>
                <a:close/>
              </a:path>
            </a:pathLst>
          </a:custGeom>
          <a:solidFill>
            <a:srgbClr val="FFFFFF"/>
          </a:solidFill>
          <a:ln w="25402">
            <a:solidFill>
              <a:srgbClr val="4F81BD"/>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a:solidFill>
                <a:srgbClr val="000000"/>
              </a:solidFill>
              <a:latin typeface="Calibri"/>
              <a:ea typeface="新細明體"/>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5"/>
          <p:cNvSpPr txBox="1"/>
          <p:nvPr/>
        </p:nvSpPr>
        <p:spPr>
          <a:xfrm>
            <a:off x="8472260" y="6492871"/>
            <a:ext cx="2133596" cy="365129"/>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fld id="{F2B92215-D053-41CB-94C2-AF45E09222E4}" type="slidenum">
              <a:rPr kern="0">
                <a:solidFill>
                  <a:srgbClr val="000000"/>
                </a:solidFill>
                <a:latin typeface="Calibri"/>
              </a:rPr>
              <a:pPr algn="r">
                <a:defRPr sz="1800" b="0" i="0" u="none" strike="noStrike" kern="0" cap="none" spc="0" baseline="0">
                  <a:solidFill>
                    <a:srgbClr val="000000"/>
                  </a:solidFill>
                  <a:uFillTx/>
                </a:defRPr>
              </a:pPr>
              <a:t>3</a:t>
            </a:fld>
            <a:endParaRPr lang="zh-TW" altLang="en-US" sz="1400">
              <a:solidFill>
                <a:srgbClr val="000000"/>
              </a:solidFill>
              <a:latin typeface="Times New Roman" pitchFamily="18"/>
              <a:ea typeface="新細明體"/>
              <a:cs typeface="Times New Roman" pitchFamily="18"/>
            </a:endParaRPr>
          </a:p>
        </p:txBody>
      </p:sp>
      <p:sp>
        <p:nvSpPr>
          <p:cNvPr id="3" name="標題 1"/>
          <p:cNvSpPr txBox="1">
            <a:spLocks noGrp="1"/>
          </p:cNvSpPr>
          <p:nvPr>
            <p:ph type="title"/>
          </p:nvPr>
        </p:nvSpPr>
        <p:spPr>
          <a:xfrm>
            <a:off x="1981200" y="485802"/>
            <a:ext cx="8229600" cy="706894"/>
          </a:xfrm>
        </p:spPr>
        <p:txBody>
          <a:bodyPr anchorCtr="1"/>
          <a:lstStyle/>
          <a:p>
            <a:pPr lvl="0" algn="ctr"/>
            <a:r>
              <a:rPr lang="zh-TW" altLang="en-US" sz="4000" dirty="0">
                <a:solidFill>
                  <a:srgbClr val="953735"/>
                </a:solidFill>
                <a:latin typeface="標楷體" pitchFamily="65"/>
                <a:ea typeface="標楷體" pitchFamily="65"/>
                <a:cs typeface="Times New Roman" pitchFamily="18"/>
              </a:rPr>
              <a:t>學習扶助執行依據</a:t>
            </a:r>
            <a:endParaRPr lang="en-US" sz="4000" dirty="0">
              <a:solidFill>
                <a:srgbClr val="953735"/>
              </a:solidFill>
              <a:latin typeface="Times New Roman" pitchFamily="18"/>
              <a:ea typeface="標楷體" pitchFamily="65"/>
              <a:cs typeface="Times New Roman" pitchFamily="18"/>
            </a:endParaRPr>
          </a:p>
        </p:txBody>
      </p:sp>
      <p:sp>
        <p:nvSpPr>
          <p:cNvPr id="4" name="內容版面配置區 2"/>
          <p:cNvSpPr txBox="1"/>
          <p:nvPr/>
        </p:nvSpPr>
        <p:spPr>
          <a:xfrm>
            <a:off x="1527975" y="1502833"/>
            <a:ext cx="9389165" cy="2957850"/>
          </a:xfrm>
          <a:prstGeom prst="rect">
            <a:avLst/>
          </a:prstGeom>
          <a:noFill/>
          <a:ln>
            <a:noFill/>
          </a:ln>
        </p:spPr>
        <p:txBody>
          <a:bodyPr vert="horz" wrap="square" lIns="91440" tIns="45720" rIns="91440" bIns="45720" anchor="t" anchorCtr="0" compatLnSpc="1"/>
          <a:lstStyle/>
          <a:p>
            <a:pPr marL="342003" indent="-342003" algn="just">
              <a:spcBef>
                <a:spcPts val="670"/>
              </a:spcBef>
              <a:buSzPct val="100000"/>
              <a:buFont typeface="Wingdings" pitchFamily="2"/>
              <a:buChar char="Ø"/>
              <a:defRPr sz="1800" b="0" i="0" u="none" strike="noStrike" kern="0" cap="none" spc="0" baseline="0">
                <a:solidFill>
                  <a:srgbClr val="000000"/>
                </a:solidFill>
                <a:uFillTx/>
              </a:defRPr>
            </a:pPr>
            <a:r>
              <a:rPr lang="zh-TW" altLang="en-US" sz="3600" dirty="0">
                <a:solidFill>
                  <a:srgbClr val="000000"/>
                </a:solidFill>
                <a:latin typeface="Times New Roman" pitchFamily="18"/>
                <a:ea typeface="標楷體" pitchFamily="65"/>
                <a:cs typeface="Times New Roman" pitchFamily="18"/>
              </a:rPr>
              <a:t>依據</a:t>
            </a:r>
            <a:r>
              <a:rPr lang="zh-TW" altLang="en-US" sz="3600" kern="0" dirty="0">
                <a:solidFill>
                  <a:srgbClr val="000000"/>
                </a:solidFill>
                <a:latin typeface="Times New Roman" pitchFamily="18"/>
                <a:ea typeface="標楷體" pitchFamily="65"/>
                <a:cs typeface="Times New Roman" pitchFamily="18"/>
              </a:rPr>
              <a:t>教育部國民及學前教育署補助辦理國民小學及國民中學學習扶助作業</a:t>
            </a:r>
            <a:r>
              <a:rPr lang="zh-TW" altLang="en-US" sz="3600" dirty="0">
                <a:solidFill>
                  <a:srgbClr val="000000"/>
                </a:solidFill>
                <a:latin typeface="Times New Roman" pitchFamily="18"/>
                <a:ea typeface="標楷體" pitchFamily="65"/>
                <a:cs typeface="Times New Roman" pitchFamily="18"/>
              </a:rPr>
              <a:t>要點修正規定執行。</a:t>
            </a:r>
            <a:endParaRPr lang="en-US" sz="3600" dirty="0">
              <a:solidFill>
                <a:srgbClr val="000000"/>
              </a:solidFill>
              <a:latin typeface="Times New Roman" pitchFamily="18"/>
              <a:ea typeface="標楷體" pitchFamily="65"/>
              <a:cs typeface="Times New Roman" pitchFamily="18"/>
            </a:endParaRPr>
          </a:p>
          <a:p>
            <a:pPr marL="342003" indent="-342003">
              <a:spcBef>
                <a:spcPts val="670"/>
              </a:spcBef>
              <a:buSzPct val="100000"/>
              <a:buFont typeface="Wingdings" pitchFamily="2"/>
              <a:buChar char="Ø"/>
              <a:defRPr sz="1800" b="0" i="0" u="none" strike="noStrike" kern="0" cap="none" spc="0" baseline="0">
                <a:solidFill>
                  <a:srgbClr val="000000"/>
                </a:solidFill>
                <a:uFillTx/>
              </a:defRPr>
            </a:pPr>
            <a:r>
              <a:rPr lang="zh-TW" altLang="en-US" sz="3600" b="1" dirty="0">
                <a:solidFill>
                  <a:srgbClr val="000000"/>
                </a:solidFill>
                <a:latin typeface="Times New Roman" pitchFamily="18"/>
                <a:ea typeface="標楷體" pitchFamily="65"/>
                <a:cs typeface="Times New Roman" pitchFamily="18"/>
              </a:rPr>
              <a:t>下載方式</a:t>
            </a:r>
            <a:r>
              <a:rPr lang="zh-TW" altLang="en-US" sz="3600" dirty="0">
                <a:solidFill>
                  <a:srgbClr val="000000"/>
                </a:solidFill>
                <a:latin typeface="Times New Roman" pitchFamily="18"/>
                <a:ea typeface="標楷體" pitchFamily="65"/>
                <a:cs typeface="Times New Roman" pitchFamily="18"/>
              </a:rPr>
              <a:t>：</a:t>
            </a:r>
            <a:br>
              <a:rPr lang="en-US" sz="3600" dirty="0">
                <a:solidFill>
                  <a:srgbClr val="000000"/>
                </a:solidFill>
                <a:latin typeface="Times New Roman" pitchFamily="18"/>
                <a:ea typeface="標楷體" pitchFamily="65"/>
                <a:cs typeface="Times New Roman" pitchFamily="18"/>
              </a:rPr>
            </a:br>
            <a:r>
              <a:rPr lang="zh-TW" altLang="en-US" sz="3600" b="1" dirty="0">
                <a:solidFill>
                  <a:schemeClr val="tx2">
                    <a:lumMod val="75000"/>
                  </a:schemeClr>
                </a:solidFill>
                <a:latin typeface="Times New Roman" pitchFamily="18"/>
                <a:ea typeface="標楷體" pitchFamily="65"/>
                <a:cs typeface="Times New Roman" pitchFamily="18"/>
              </a:rPr>
              <a:t>學習扶助資源平臺→關於方案→作業要點</a:t>
            </a:r>
            <a:r>
              <a:rPr lang="en-US" sz="3600" dirty="0">
                <a:solidFill>
                  <a:srgbClr val="000000"/>
                </a:solidFill>
                <a:latin typeface="Times New Roman" pitchFamily="18"/>
                <a:ea typeface="標楷體" pitchFamily="65"/>
                <a:cs typeface="Times New Roman" pitchFamily="18"/>
                <a:hlinkClick r:id="rId3"/>
              </a:rPr>
              <a:t>http://priori.moe.gov.tw/index.php?mod=about/index/content/point</a:t>
            </a:r>
            <a:endParaRPr lang="en-US" sz="3600" dirty="0">
              <a:solidFill>
                <a:srgbClr val="000000"/>
              </a:solidFill>
              <a:latin typeface="Times New Roman" pitchFamily="18"/>
              <a:ea typeface="標楷體" pitchFamily="65"/>
              <a:cs typeface="Times New Roman" pitchFamily="1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5"/>
          <p:cNvSpPr txBox="1"/>
          <p:nvPr/>
        </p:nvSpPr>
        <p:spPr>
          <a:xfrm>
            <a:off x="8472260" y="6492871"/>
            <a:ext cx="2133596" cy="365129"/>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fld id="{2BA310E1-2471-47DE-B7FE-15AF26A3CB08}" type="slidenum">
              <a:rPr kern="0">
                <a:solidFill>
                  <a:srgbClr val="000000"/>
                </a:solidFill>
                <a:latin typeface="Calibri"/>
              </a:rPr>
              <a:pPr algn="r">
                <a:defRPr sz="1800" b="0" i="0" u="none" strike="noStrike" kern="0" cap="none" spc="0" baseline="0">
                  <a:solidFill>
                    <a:srgbClr val="000000"/>
                  </a:solidFill>
                  <a:uFillTx/>
                </a:defRPr>
              </a:pPr>
              <a:t>4</a:t>
            </a:fld>
            <a:endParaRPr lang="zh-TW" altLang="en-US" sz="1400">
              <a:solidFill>
                <a:srgbClr val="000000"/>
              </a:solidFill>
              <a:latin typeface="Times New Roman" pitchFamily="18"/>
              <a:ea typeface="新細明體"/>
              <a:cs typeface="Times New Roman" pitchFamily="18"/>
            </a:endParaRPr>
          </a:p>
        </p:txBody>
      </p:sp>
      <p:sp>
        <p:nvSpPr>
          <p:cNvPr id="3" name="標題 1"/>
          <p:cNvSpPr txBox="1"/>
          <p:nvPr/>
        </p:nvSpPr>
        <p:spPr>
          <a:xfrm>
            <a:off x="1981200" y="269775"/>
            <a:ext cx="8229600" cy="1143000"/>
          </a:xfrm>
          <a:prstGeom prst="rect">
            <a:avLst/>
          </a:prstGeom>
          <a:noFill/>
          <a:ln>
            <a:noFill/>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r>
              <a:rPr lang="zh-TW" altLang="en-US" sz="4000">
                <a:solidFill>
                  <a:srgbClr val="953735"/>
                </a:solidFill>
                <a:latin typeface="標楷體" pitchFamily="65"/>
                <a:ea typeface="標楷體" pitchFamily="65"/>
              </a:rPr>
              <a:t>學習扶助方案目標</a:t>
            </a:r>
            <a:endParaRPr lang="en-US" sz="4000">
              <a:solidFill>
                <a:srgbClr val="953735"/>
              </a:solidFill>
              <a:latin typeface="Times New Roman" pitchFamily="18"/>
              <a:ea typeface="標楷體" pitchFamily="65"/>
              <a:cs typeface="Times New Roman" pitchFamily="18"/>
            </a:endParaRPr>
          </a:p>
        </p:txBody>
      </p:sp>
      <p:sp>
        <p:nvSpPr>
          <p:cNvPr id="4" name="內容版面配置區 2"/>
          <p:cNvSpPr txBox="1"/>
          <p:nvPr/>
        </p:nvSpPr>
        <p:spPr>
          <a:xfrm>
            <a:off x="1981200" y="1412775"/>
            <a:ext cx="8229600" cy="2304260"/>
          </a:xfrm>
          <a:prstGeom prst="rect">
            <a:avLst/>
          </a:prstGeom>
          <a:noFill/>
          <a:ln>
            <a:noFill/>
          </a:ln>
        </p:spPr>
        <p:txBody>
          <a:bodyPr vert="horz" wrap="square" lIns="91440" tIns="45720" rIns="91440" bIns="45720" anchor="b" anchorCtr="0" compatLnSpc="1"/>
          <a:lstStyle/>
          <a:p>
            <a:pPr>
              <a:spcBef>
                <a:spcPts val="700"/>
              </a:spcBef>
              <a:spcAft>
                <a:spcPts val="600"/>
              </a:spcAft>
              <a:buSzPct val="100000"/>
              <a:buFont typeface="Wingdings" pitchFamily="2"/>
              <a:buChar char="Ø"/>
              <a:defRPr sz="1800" b="0" i="0" u="none" strike="noStrike" kern="0" cap="none" spc="0" baseline="0">
                <a:solidFill>
                  <a:srgbClr val="000000"/>
                </a:solidFill>
                <a:uFillTx/>
              </a:defRPr>
            </a:pPr>
            <a:r>
              <a:rPr lang="zh-TW" altLang="en-US" sz="2800">
                <a:solidFill>
                  <a:srgbClr val="000000"/>
                </a:solidFill>
                <a:latin typeface="標楷體" pitchFamily="65"/>
                <a:ea typeface="標楷體" pitchFamily="65"/>
              </a:rPr>
              <a:t>制定各年級之基本學習內容，界定基本學力。</a:t>
            </a:r>
          </a:p>
          <a:p>
            <a:pPr>
              <a:spcBef>
                <a:spcPts val="700"/>
              </a:spcBef>
              <a:spcAft>
                <a:spcPts val="600"/>
              </a:spcAft>
              <a:buSzPct val="100000"/>
              <a:buFont typeface="Wingdings" pitchFamily="2"/>
              <a:buChar char="Ø"/>
              <a:defRPr sz="1800" b="0" i="0" u="none" strike="noStrike" kern="0" cap="none" spc="0" baseline="0">
                <a:solidFill>
                  <a:srgbClr val="000000"/>
                </a:solidFill>
                <a:uFillTx/>
              </a:defRPr>
            </a:pPr>
            <a:r>
              <a:rPr lang="zh-TW" altLang="en-US" sz="2800">
                <a:solidFill>
                  <a:srgbClr val="000000"/>
                </a:solidFill>
                <a:latin typeface="標楷體" pitchFamily="65"/>
                <a:ea typeface="標楷體" pitchFamily="65"/>
              </a:rPr>
              <a:t>有效篩選出學習低成就學生，管控學習進展。</a:t>
            </a:r>
          </a:p>
          <a:p>
            <a:pPr>
              <a:spcBef>
                <a:spcPts val="700"/>
              </a:spcBef>
              <a:spcAft>
                <a:spcPts val="600"/>
              </a:spcAft>
              <a:buSzPct val="100000"/>
              <a:buFont typeface="Wingdings" pitchFamily="2"/>
              <a:buChar char="Ø"/>
              <a:defRPr sz="1800" b="0" i="0" u="none" strike="noStrike" kern="0" cap="none" spc="0" baseline="0">
                <a:solidFill>
                  <a:srgbClr val="000000"/>
                </a:solidFill>
                <a:uFillTx/>
              </a:defRPr>
            </a:pPr>
            <a:r>
              <a:rPr lang="zh-TW" altLang="en-US" sz="2800">
                <a:solidFill>
                  <a:srgbClr val="000000"/>
                </a:solidFill>
                <a:latin typeface="標楷體" pitchFamily="65"/>
                <a:ea typeface="標楷體" pitchFamily="65"/>
              </a:rPr>
              <a:t>扶助每一位學習低成就學生，弭平學習落差。</a:t>
            </a:r>
          </a:p>
          <a:p>
            <a:pPr>
              <a:spcBef>
                <a:spcPts val="700"/>
              </a:spcBef>
              <a:spcAft>
                <a:spcPts val="600"/>
              </a:spcAft>
              <a:buSzPct val="100000"/>
              <a:buFont typeface="Wingdings" pitchFamily="2"/>
              <a:buChar char="Ø"/>
              <a:defRPr sz="1800" b="0" i="0" u="none" strike="noStrike" kern="0" cap="none" spc="0" baseline="0">
                <a:solidFill>
                  <a:srgbClr val="000000"/>
                </a:solidFill>
                <a:uFillTx/>
              </a:defRPr>
            </a:pPr>
            <a:r>
              <a:rPr lang="zh-TW" altLang="en-US" sz="2800">
                <a:solidFill>
                  <a:srgbClr val="000000"/>
                </a:solidFill>
                <a:latin typeface="標楷體" pitchFamily="65"/>
                <a:ea typeface="標楷體" pitchFamily="65"/>
              </a:rPr>
              <a:t>確保國中小學生之基本學力，提升學習品質。</a:t>
            </a:r>
            <a:endParaRPr lang="en-US" sz="2800">
              <a:solidFill>
                <a:srgbClr val="000000"/>
              </a:solidFill>
              <a:latin typeface="標楷體" pitchFamily="65"/>
              <a:ea typeface="標楷體" pitchFamily="65"/>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5"/>
          <p:cNvSpPr txBox="1"/>
          <p:nvPr/>
        </p:nvSpPr>
        <p:spPr>
          <a:xfrm>
            <a:off x="8472260" y="6492871"/>
            <a:ext cx="2133596" cy="365129"/>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fld id="{546F085C-9F90-4C00-A8EA-8BA4E819F521}" type="slidenum">
              <a:rPr kern="0">
                <a:solidFill>
                  <a:srgbClr val="000000"/>
                </a:solidFill>
                <a:latin typeface="Calibri"/>
              </a:rPr>
              <a:pPr algn="r">
                <a:defRPr sz="1800" b="0" i="0" u="none" strike="noStrike" kern="0" cap="none" spc="0" baseline="0">
                  <a:solidFill>
                    <a:srgbClr val="000000"/>
                  </a:solidFill>
                  <a:uFillTx/>
                </a:defRPr>
              </a:pPr>
              <a:t>5</a:t>
            </a:fld>
            <a:endParaRPr lang="zh-TW" altLang="en-US" sz="1400">
              <a:solidFill>
                <a:srgbClr val="000000"/>
              </a:solidFill>
              <a:latin typeface="Times New Roman" pitchFamily="18"/>
              <a:ea typeface="新細明體"/>
              <a:cs typeface="Times New Roman" pitchFamily="18"/>
            </a:endParaRPr>
          </a:p>
        </p:txBody>
      </p:sp>
      <p:sp>
        <p:nvSpPr>
          <p:cNvPr id="3" name="標題 1"/>
          <p:cNvSpPr txBox="1">
            <a:spLocks noGrp="1"/>
          </p:cNvSpPr>
          <p:nvPr>
            <p:ph type="title"/>
          </p:nvPr>
        </p:nvSpPr>
        <p:spPr>
          <a:xfrm>
            <a:off x="1981200" y="485802"/>
            <a:ext cx="8229600" cy="1143000"/>
          </a:xfrm>
        </p:spPr>
        <p:txBody>
          <a:bodyPr anchorCtr="1"/>
          <a:lstStyle/>
          <a:p>
            <a:pPr lvl="0" algn="ctr"/>
            <a:r>
              <a:rPr lang="zh-TW" altLang="en-US" sz="4000">
                <a:solidFill>
                  <a:srgbClr val="953735"/>
                </a:solidFill>
                <a:latin typeface="Times New Roman" pitchFamily="18"/>
                <a:ea typeface="標楷體" pitchFamily="65"/>
                <a:cs typeface="Times New Roman" pitchFamily="18"/>
              </a:rPr>
              <a:t>學習扶助目標對象</a:t>
            </a:r>
            <a:endParaRPr lang="en-US" sz="4000">
              <a:solidFill>
                <a:srgbClr val="953735"/>
              </a:solidFill>
              <a:latin typeface="Times New Roman" pitchFamily="18"/>
              <a:ea typeface="標楷體" pitchFamily="65"/>
              <a:cs typeface="Times New Roman" pitchFamily="18"/>
            </a:endParaRPr>
          </a:p>
        </p:txBody>
      </p:sp>
      <p:sp>
        <p:nvSpPr>
          <p:cNvPr id="4" name="等腰三角形 3"/>
          <p:cNvSpPr/>
          <p:nvPr/>
        </p:nvSpPr>
        <p:spPr>
          <a:xfrm>
            <a:off x="5051884" y="1844820"/>
            <a:ext cx="2088233" cy="1368152"/>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FDEADA"/>
          </a:solidFill>
          <a:ln w="9528">
            <a:solidFill>
              <a:srgbClr val="000000"/>
            </a:solidFill>
            <a:prstDash val="solid"/>
          </a:ln>
          <a:effectLst>
            <a:outerShdw dist="22997" dir="5400000" algn="tl">
              <a:srgbClr val="000000">
                <a:alpha val="35000"/>
              </a:srgbClr>
            </a:outerShdw>
          </a:effectLst>
        </p:spPr>
        <p:txBody>
          <a:bodyPr vert="horz" wrap="square" lIns="91440" tIns="45720" rIns="91440" bIns="45720" anchor="ctr" anchorCtr="1" compatLnSpc="1"/>
          <a:lstStyle/>
          <a:p>
            <a:pPr algn="ctr">
              <a:defRPr sz="1800" b="0" i="0" u="none" strike="noStrike" kern="0" cap="none" spc="0" baseline="0">
                <a:solidFill>
                  <a:srgbClr val="000000"/>
                </a:solidFill>
                <a:uFillTx/>
              </a:defRPr>
            </a:pPr>
            <a:r>
              <a:rPr lang="zh-TW" altLang="en-US" sz="2000" dirty="0">
                <a:solidFill>
                  <a:srgbClr val="000000"/>
                </a:solidFill>
                <a:latin typeface="Arial" pitchFamily="34"/>
                <a:ea typeface="標楷體" pitchFamily="65"/>
                <a:cs typeface="Arial" pitchFamily="34"/>
              </a:rPr>
              <a:t>需特殊教育者</a:t>
            </a:r>
          </a:p>
          <a:p>
            <a:pPr algn="ctr">
              <a:defRPr sz="1800" b="0" i="0" u="none" strike="noStrike" kern="0" cap="none" spc="0" baseline="0">
                <a:solidFill>
                  <a:srgbClr val="000000"/>
                </a:solidFill>
                <a:uFillTx/>
              </a:defRPr>
            </a:pPr>
            <a:endParaRPr lang="en-US" sz="2000" dirty="0">
              <a:solidFill>
                <a:srgbClr val="000000"/>
              </a:solidFill>
              <a:latin typeface="Arial" pitchFamily="34"/>
              <a:ea typeface="標楷體" pitchFamily="65"/>
              <a:cs typeface="Arial" pitchFamily="34"/>
            </a:endParaRPr>
          </a:p>
        </p:txBody>
      </p:sp>
      <p:sp>
        <p:nvSpPr>
          <p:cNvPr id="5" name="梯形 4"/>
          <p:cNvSpPr/>
          <p:nvPr/>
        </p:nvSpPr>
        <p:spPr>
          <a:xfrm>
            <a:off x="3035658" y="4581125"/>
            <a:ext cx="6120682" cy="1368152"/>
          </a:xfrm>
          <a:custGeom>
            <a:avLst/>
            <a:gdLst>
              <a:gd name="f0" fmla="val 10800000"/>
              <a:gd name="f1" fmla="val 5400000"/>
              <a:gd name="f2" fmla="val 180"/>
              <a:gd name="f3" fmla="val w"/>
              <a:gd name="f4" fmla="val h"/>
              <a:gd name="f5" fmla="val ss"/>
              <a:gd name="f6" fmla="val 0"/>
              <a:gd name="f7" fmla="val 73945"/>
              <a:gd name="f8" fmla="+- 0 0 -270"/>
              <a:gd name="f9" fmla="+- 0 0 -9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 f32 1 3"/>
              <a:gd name="f38" fmla="*/ f33 1 4"/>
              <a:gd name="f39" fmla="min f33 f32"/>
              <a:gd name="f40" fmla="*/ 50000 f33 1"/>
              <a:gd name="f41" fmla="+- f6 f36 0"/>
              <a:gd name="f42" fmla="*/ f40 1 f39"/>
              <a:gd name="f43" fmla="*/ f39 f7 1"/>
              <a:gd name="f44" fmla="*/ f38 f7 1"/>
              <a:gd name="f45" fmla="*/ f37 f7 1"/>
              <a:gd name="f46" fmla="*/ f43 1 200000"/>
              <a:gd name="f47" fmla="*/ f43 1 100000"/>
              <a:gd name="f48" fmla="*/ f44 1 f42"/>
              <a:gd name="f49" fmla="*/ f45 1 f42"/>
              <a:gd name="f50" fmla="*/ f41 f26 1"/>
              <a:gd name="f51" fmla="+- f29 0 f47"/>
              <a:gd name="f52" fmla="+- f29 0 f46"/>
              <a:gd name="f53" fmla="+- f29 0 f48"/>
              <a:gd name="f54" fmla="*/ f48 f26 1"/>
              <a:gd name="f55" fmla="*/ f49 f26 1"/>
              <a:gd name="f56" fmla="*/ f47 f26 1"/>
              <a:gd name="f57" fmla="*/ f46 f26 1"/>
              <a:gd name="f58" fmla="*/ f53 f26 1"/>
              <a:gd name="f59" fmla="*/ f51 f26 1"/>
              <a:gd name="f60" fmla="*/ f52 f26 1"/>
            </a:gdLst>
            <a:ahLst/>
            <a:cxnLst>
              <a:cxn ang="3cd4">
                <a:pos x="hc" y="t"/>
              </a:cxn>
              <a:cxn ang="0">
                <a:pos x="r" y="vc"/>
              </a:cxn>
              <a:cxn ang="cd4">
                <a:pos x="hc" y="b"/>
              </a:cxn>
              <a:cxn ang="cd2">
                <a:pos x="l" y="vc"/>
              </a:cxn>
              <a:cxn ang="f24">
                <a:pos x="f57" y="f50"/>
              </a:cxn>
              <a:cxn ang="f25">
                <a:pos x="f60" y="f50"/>
              </a:cxn>
            </a:cxnLst>
            <a:rect l="f54" t="f55" r="f58" b="f34"/>
            <a:pathLst>
              <a:path>
                <a:moveTo>
                  <a:pt x="f31" y="f34"/>
                </a:moveTo>
                <a:lnTo>
                  <a:pt x="f56" y="f31"/>
                </a:lnTo>
                <a:lnTo>
                  <a:pt x="f59" y="f31"/>
                </a:lnTo>
                <a:lnTo>
                  <a:pt x="f35" y="f34"/>
                </a:lnTo>
                <a:close/>
              </a:path>
            </a:pathLst>
          </a:custGeom>
          <a:solidFill>
            <a:srgbClr val="FAC090"/>
          </a:solidFill>
          <a:ln w="9528">
            <a:solidFill>
              <a:srgbClr val="000000"/>
            </a:solidFill>
            <a:prstDash val="solid"/>
          </a:ln>
          <a:effectLst>
            <a:outerShdw dist="22997" dir="5400000" algn="tl">
              <a:srgbClr val="000000">
                <a:alpha val="35000"/>
              </a:srgbClr>
            </a:outerShdw>
          </a:effectLst>
        </p:spPr>
        <p:txBody>
          <a:bodyPr vert="horz" wrap="square" lIns="91440" tIns="45720" rIns="91440" bIns="45720" anchor="ctr" anchorCtr="1" compatLnSpc="1"/>
          <a:lstStyle/>
          <a:p>
            <a:pPr algn="ctr">
              <a:defRPr sz="1800" b="0" i="0" u="none" strike="noStrike" kern="0" cap="none" spc="0" baseline="0">
                <a:solidFill>
                  <a:srgbClr val="000000"/>
                </a:solidFill>
                <a:uFillTx/>
              </a:defRPr>
            </a:pPr>
            <a:r>
              <a:rPr lang="zh-TW" altLang="en-US" sz="2800">
                <a:solidFill>
                  <a:srgbClr val="000000"/>
                </a:solidFill>
                <a:latin typeface="Arial" pitchFamily="34"/>
                <a:ea typeface="標楷體" pitchFamily="65"/>
                <a:cs typeface="Arial" pitchFamily="34"/>
              </a:rPr>
              <a:t>具有基本程度以上的學習者</a:t>
            </a:r>
          </a:p>
        </p:txBody>
      </p:sp>
      <p:sp>
        <p:nvSpPr>
          <p:cNvPr id="6" name="梯形 5"/>
          <p:cNvSpPr/>
          <p:nvPr/>
        </p:nvSpPr>
        <p:spPr>
          <a:xfrm>
            <a:off x="4043775" y="3212973"/>
            <a:ext cx="4104458" cy="1368152"/>
          </a:xfrm>
          <a:custGeom>
            <a:avLst/>
            <a:gdLst>
              <a:gd name="f0" fmla="val 10800000"/>
              <a:gd name="f1" fmla="val 5400000"/>
              <a:gd name="f2" fmla="val 180"/>
              <a:gd name="f3" fmla="val w"/>
              <a:gd name="f4" fmla="val h"/>
              <a:gd name="f5" fmla="val ss"/>
              <a:gd name="f6" fmla="val 0"/>
              <a:gd name="f7" fmla="val 73004"/>
              <a:gd name="f8" fmla="+- 0 0 -270"/>
              <a:gd name="f9" fmla="+- 0 0 -9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 f32 1 3"/>
              <a:gd name="f38" fmla="*/ f33 1 4"/>
              <a:gd name="f39" fmla="min f33 f32"/>
              <a:gd name="f40" fmla="*/ 50000 f33 1"/>
              <a:gd name="f41" fmla="+- f6 f36 0"/>
              <a:gd name="f42" fmla="*/ f40 1 f39"/>
              <a:gd name="f43" fmla="*/ f39 f7 1"/>
              <a:gd name="f44" fmla="*/ f38 f7 1"/>
              <a:gd name="f45" fmla="*/ f37 f7 1"/>
              <a:gd name="f46" fmla="*/ f43 1 200000"/>
              <a:gd name="f47" fmla="*/ f43 1 100000"/>
              <a:gd name="f48" fmla="*/ f44 1 f42"/>
              <a:gd name="f49" fmla="*/ f45 1 f42"/>
              <a:gd name="f50" fmla="*/ f41 f26 1"/>
              <a:gd name="f51" fmla="+- f29 0 f47"/>
              <a:gd name="f52" fmla="+- f29 0 f46"/>
              <a:gd name="f53" fmla="+- f29 0 f48"/>
              <a:gd name="f54" fmla="*/ f48 f26 1"/>
              <a:gd name="f55" fmla="*/ f49 f26 1"/>
              <a:gd name="f56" fmla="*/ f47 f26 1"/>
              <a:gd name="f57" fmla="*/ f46 f26 1"/>
              <a:gd name="f58" fmla="*/ f53 f26 1"/>
              <a:gd name="f59" fmla="*/ f51 f26 1"/>
              <a:gd name="f60" fmla="*/ f52 f26 1"/>
            </a:gdLst>
            <a:ahLst/>
            <a:cxnLst>
              <a:cxn ang="3cd4">
                <a:pos x="hc" y="t"/>
              </a:cxn>
              <a:cxn ang="0">
                <a:pos x="r" y="vc"/>
              </a:cxn>
              <a:cxn ang="cd4">
                <a:pos x="hc" y="b"/>
              </a:cxn>
              <a:cxn ang="cd2">
                <a:pos x="l" y="vc"/>
              </a:cxn>
              <a:cxn ang="f24">
                <a:pos x="f57" y="f50"/>
              </a:cxn>
              <a:cxn ang="f25">
                <a:pos x="f60" y="f50"/>
              </a:cxn>
            </a:cxnLst>
            <a:rect l="f54" t="f55" r="f58" b="f34"/>
            <a:pathLst>
              <a:path>
                <a:moveTo>
                  <a:pt x="f31" y="f34"/>
                </a:moveTo>
                <a:lnTo>
                  <a:pt x="f56" y="f31"/>
                </a:lnTo>
                <a:lnTo>
                  <a:pt x="f59" y="f31"/>
                </a:lnTo>
                <a:lnTo>
                  <a:pt x="f35" y="f34"/>
                </a:lnTo>
                <a:close/>
              </a:path>
            </a:pathLst>
          </a:custGeom>
          <a:solidFill>
            <a:srgbClr val="FCD5B5"/>
          </a:solidFill>
          <a:ln w="57150">
            <a:solidFill>
              <a:srgbClr val="000000"/>
            </a:solidFill>
            <a:prstDash val="solid"/>
          </a:ln>
          <a:effectLst>
            <a:outerShdw dist="22997" dir="5400000" algn="tl">
              <a:srgbClr val="000000">
                <a:alpha val="35000"/>
              </a:srgbClr>
            </a:outerShdw>
          </a:effectLst>
        </p:spPr>
        <p:txBody>
          <a:bodyPr vert="horz" wrap="square" lIns="35999" tIns="45720" rIns="35999" bIns="45720" anchor="ctr" anchorCtr="1" compatLnSpc="1"/>
          <a:lstStyle/>
          <a:p>
            <a:pPr algn="ctr">
              <a:defRPr sz="1800" b="0" i="0" u="none" strike="noStrike" kern="0" cap="none" spc="0" baseline="0">
                <a:solidFill>
                  <a:srgbClr val="000000"/>
                </a:solidFill>
                <a:uFillTx/>
              </a:defRPr>
            </a:pPr>
            <a:r>
              <a:rPr lang="zh-TW" altLang="en-US" sz="2600">
                <a:solidFill>
                  <a:srgbClr val="000000"/>
                </a:solidFill>
                <a:latin typeface="Arial" pitchFamily="34"/>
                <a:ea typeface="標楷體" pitchFamily="65"/>
                <a:cs typeface="Arial" pitchFamily="34"/>
              </a:rPr>
              <a:t>學習</a:t>
            </a:r>
            <a:r>
              <a:rPr lang="zh-TW" altLang="en-US" sz="2600">
                <a:solidFill>
                  <a:srgbClr val="000000"/>
                </a:solidFill>
                <a:latin typeface="Times New Roman" pitchFamily="18"/>
                <a:ea typeface="標楷體" pitchFamily="65"/>
                <a:cs typeface="Times New Roman" pitchFamily="18"/>
              </a:rPr>
              <a:t>能力</a:t>
            </a:r>
            <a:r>
              <a:rPr lang="en-US" sz="2600">
                <a:solidFill>
                  <a:srgbClr val="000000"/>
                </a:solidFill>
                <a:latin typeface="Times New Roman" pitchFamily="18"/>
                <a:ea typeface="標楷體" pitchFamily="65"/>
                <a:cs typeface="Times New Roman" pitchFamily="18"/>
              </a:rPr>
              <a:t>OK</a:t>
            </a:r>
            <a:br>
              <a:rPr lang="en-US" sz="2600">
                <a:solidFill>
                  <a:srgbClr val="000000"/>
                </a:solidFill>
                <a:latin typeface="Arial" pitchFamily="34"/>
                <a:ea typeface="標楷體" pitchFamily="65"/>
                <a:cs typeface="Arial" pitchFamily="34"/>
              </a:rPr>
            </a:br>
            <a:r>
              <a:rPr lang="zh-TW" altLang="en-US" sz="2600">
                <a:solidFill>
                  <a:srgbClr val="000000"/>
                </a:solidFill>
                <a:latin typeface="Arial" pitchFamily="34"/>
                <a:ea typeface="標楷體" pitchFamily="65"/>
                <a:cs typeface="Arial" pitchFamily="34"/>
              </a:rPr>
              <a:t>但屬學習低成就者</a:t>
            </a:r>
          </a:p>
        </p:txBody>
      </p:sp>
      <p:sp>
        <p:nvSpPr>
          <p:cNvPr id="7" name="文字方塊 6"/>
          <p:cNvSpPr txBox="1"/>
          <p:nvPr/>
        </p:nvSpPr>
        <p:spPr>
          <a:xfrm>
            <a:off x="7248126" y="2132857"/>
            <a:ext cx="2232251" cy="830997"/>
          </a:xfrm>
          <a:prstGeom prst="rect">
            <a:avLst/>
          </a:prstGeom>
          <a:solidFill>
            <a:srgbClr val="E46C0A"/>
          </a:solidFill>
          <a:ln w="9528">
            <a:solidFill>
              <a:srgbClr val="000000"/>
            </a:solidFill>
            <a:prstDash val="solid"/>
          </a:ln>
        </p:spPr>
        <p:txBody>
          <a:bodyPr vert="horz" wrap="square" lIns="91440" tIns="45720" rIns="91440" bIns="45720" anchor="t" anchorCtr="1" compatLnSpc="1">
            <a:spAutoFit/>
          </a:bodyPr>
          <a:lstStyle/>
          <a:p>
            <a:pPr algn="ctr">
              <a:defRPr sz="1800" b="0" i="0" u="none" strike="noStrike" kern="0" cap="none" spc="0" baseline="0">
                <a:solidFill>
                  <a:srgbClr val="000000"/>
                </a:solidFill>
                <a:uFillTx/>
              </a:defRPr>
            </a:pPr>
            <a:r>
              <a:rPr lang="zh-TW" altLang="en-US" sz="2400">
                <a:solidFill>
                  <a:srgbClr val="FFFFFF"/>
                </a:solidFill>
                <a:latin typeface="標楷體" pitchFamily="65"/>
                <a:ea typeface="標楷體" pitchFamily="65"/>
              </a:rPr>
              <a:t>學習成就未達</a:t>
            </a:r>
            <a:endParaRPr lang="en-US" sz="2400">
              <a:solidFill>
                <a:srgbClr val="FFFFFF"/>
              </a:solidFill>
              <a:latin typeface="標楷體" pitchFamily="65"/>
              <a:ea typeface="標楷體" pitchFamily="65"/>
            </a:endParaRPr>
          </a:p>
          <a:p>
            <a:pPr algn="ctr">
              <a:defRPr sz="1800" b="0" i="0" u="none" strike="noStrike" kern="0" cap="none" spc="0" baseline="0">
                <a:solidFill>
                  <a:srgbClr val="000000"/>
                </a:solidFill>
                <a:uFillTx/>
              </a:defRPr>
            </a:pPr>
            <a:r>
              <a:rPr lang="zh-TW" altLang="en-US" sz="2400">
                <a:solidFill>
                  <a:srgbClr val="FFFFFF"/>
                </a:solidFill>
                <a:latin typeface="標楷體" pitchFamily="65"/>
                <a:ea typeface="標楷體" pitchFamily="65"/>
              </a:rPr>
              <a:t>基本程度者</a:t>
            </a:r>
            <a:endParaRPr lang="en-US" sz="2400">
              <a:solidFill>
                <a:srgbClr val="FFFFFF"/>
              </a:solidFill>
              <a:latin typeface="標楷體" pitchFamily="65"/>
              <a:ea typeface="標楷體" pitchFamily="65"/>
            </a:endParaRPr>
          </a:p>
        </p:txBody>
      </p:sp>
      <p:sp>
        <p:nvSpPr>
          <p:cNvPr id="8" name="文字方塊 7"/>
          <p:cNvSpPr txBox="1"/>
          <p:nvPr/>
        </p:nvSpPr>
        <p:spPr>
          <a:xfrm>
            <a:off x="280680" y="1628802"/>
            <a:ext cx="3528395" cy="2677656"/>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zh-TW" altLang="en-US" sz="2400" dirty="0">
                <a:solidFill>
                  <a:srgbClr val="000000"/>
                </a:solidFill>
                <a:latin typeface="標楷體" pitchFamily="65"/>
                <a:ea typeface="標楷體" pitchFamily="65"/>
              </a:rPr>
              <a:t>    學習扶助為針對學習結果不足，而無法順利進行現階段學習內容者，多元策略提供一系列基本學力的再訓練，以強化學生可以順利進行現階段內容的學習</a:t>
            </a:r>
            <a:r>
              <a:rPr lang="zh-TW" altLang="en-US" dirty="0">
                <a:solidFill>
                  <a:srgbClr val="000000"/>
                </a:solidFill>
                <a:latin typeface="標楷體" pitchFamily="65"/>
                <a:ea typeface="標楷體" pitchFamily="65"/>
              </a:rPr>
              <a:t>。</a:t>
            </a:r>
            <a:endParaRPr lang="en-US" dirty="0">
              <a:solidFill>
                <a:srgbClr val="000000"/>
              </a:solidFill>
              <a:latin typeface="標楷體" pitchFamily="65"/>
              <a:ea typeface="標楷體" pitchFamily="6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Class="path" accel="50000" decel="50000" fill="hold" grpId="0" nodeType="afterEffect">
                                  <p:stCondLst>
                                    <p:cond delay="0"/>
                                  </p:stCondLst>
                                  <p:childTnLst>
                                    <p:animMotion origin="layout" path="M -2.5E-6 2.22222E-6 L 0.21268 2.22222E-6 ">
                                      <p:cBhvr>
                                        <p:cTn id="6" dur="2000" fill="hold"/>
                                        <p:tgtEl>
                                          <p:spTgt spid="6"/>
                                        </p:tgtEl>
                                        <p:attrNameLst>
                                          <p:attrName>ppt_x</p:attrName>
                                        </p:attrNameLst>
                                      </p:cBhvr>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5"/>
          <p:cNvSpPr txBox="1"/>
          <p:nvPr/>
        </p:nvSpPr>
        <p:spPr>
          <a:xfrm>
            <a:off x="8472260" y="6492871"/>
            <a:ext cx="2133596" cy="365129"/>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fld id="{13408F26-D52E-43D7-8146-95C5379E59EB}" type="slidenum">
              <a:rPr kern="0">
                <a:solidFill>
                  <a:srgbClr val="000000"/>
                </a:solidFill>
                <a:latin typeface="Calibri"/>
              </a:rPr>
              <a:pPr algn="r">
                <a:defRPr sz="1800" b="0" i="0" u="none" strike="noStrike" kern="0" cap="none" spc="0" baseline="0">
                  <a:solidFill>
                    <a:srgbClr val="000000"/>
                  </a:solidFill>
                  <a:uFillTx/>
                </a:defRPr>
              </a:pPr>
              <a:t>6</a:t>
            </a:fld>
            <a:endParaRPr lang="zh-TW" altLang="en-US" sz="1400">
              <a:solidFill>
                <a:srgbClr val="000000"/>
              </a:solidFill>
              <a:latin typeface="Times New Roman" pitchFamily="18"/>
              <a:ea typeface="新細明體"/>
              <a:cs typeface="Times New Roman" pitchFamily="18"/>
            </a:endParaRPr>
          </a:p>
        </p:txBody>
      </p:sp>
      <p:sp>
        <p:nvSpPr>
          <p:cNvPr id="3" name="標題 1"/>
          <p:cNvSpPr txBox="1">
            <a:spLocks noGrp="1"/>
          </p:cNvSpPr>
          <p:nvPr>
            <p:ph type="title"/>
          </p:nvPr>
        </p:nvSpPr>
        <p:spPr>
          <a:xfrm>
            <a:off x="2567604" y="332658"/>
            <a:ext cx="7139132" cy="724865"/>
          </a:xfrm>
        </p:spPr>
        <p:txBody>
          <a:bodyPr anchorCtr="1"/>
          <a:lstStyle/>
          <a:p>
            <a:pPr lvl="0" algn="ctr"/>
            <a:r>
              <a:rPr lang="zh-TW" altLang="en-US" sz="4000" cap="none" dirty="0">
                <a:solidFill>
                  <a:srgbClr val="953735"/>
                </a:solidFill>
                <a:latin typeface="標楷體" pitchFamily="65"/>
                <a:ea typeface="標楷體" pitchFamily="65"/>
              </a:rPr>
              <a:t>學習扶助方案運作機制</a:t>
            </a:r>
            <a:endParaRPr lang="en-US" sz="4000" cap="none" dirty="0">
              <a:solidFill>
                <a:srgbClr val="953735"/>
              </a:solidFill>
              <a:latin typeface="標楷體" pitchFamily="65"/>
              <a:ea typeface="標楷體" pitchFamily="65"/>
            </a:endParaRPr>
          </a:p>
        </p:txBody>
      </p:sp>
      <p:grpSp>
        <p:nvGrpSpPr>
          <p:cNvPr id="4" name="內容版面配置區 4"/>
          <p:cNvGrpSpPr/>
          <p:nvPr/>
        </p:nvGrpSpPr>
        <p:grpSpPr>
          <a:xfrm>
            <a:off x="1918875" y="1559446"/>
            <a:ext cx="8354259" cy="4081415"/>
            <a:chOff x="394874" y="1559445"/>
            <a:chExt cx="8354259" cy="4081415"/>
          </a:xfrm>
        </p:grpSpPr>
        <p:sp>
          <p:nvSpPr>
            <p:cNvPr id="5" name="手繪多邊形 4"/>
            <p:cNvSpPr/>
            <p:nvPr/>
          </p:nvSpPr>
          <p:spPr>
            <a:xfrm>
              <a:off x="394874" y="1559445"/>
              <a:ext cx="1145176" cy="1635971"/>
            </a:xfrm>
            <a:custGeom>
              <a:avLst/>
              <a:gdLst>
                <a:gd name="f0" fmla="val 10800000"/>
                <a:gd name="f1" fmla="val 5400000"/>
                <a:gd name="f2" fmla="val 180"/>
                <a:gd name="f3" fmla="val w"/>
                <a:gd name="f4" fmla="val h"/>
                <a:gd name="f5" fmla="val 0"/>
                <a:gd name="f6" fmla="val 1635968"/>
                <a:gd name="f7" fmla="val 1145177"/>
                <a:gd name="f8" fmla="val 1635967"/>
                <a:gd name="f9" fmla="val 744366"/>
                <a:gd name="f10" fmla="val 817983"/>
                <a:gd name="f11" fmla="val 1"/>
                <a:gd name="f12" fmla="val 400812"/>
                <a:gd name="f13" fmla="+- 0 0 -90"/>
                <a:gd name="f14" fmla="*/ f3 1 1635968"/>
                <a:gd name="f15" fmla="*/ f4 1 1145177"/>
                <a:gd name="f16" fmla="+- f7 0 f5"/>
                <a:gd name="f17" fmla="+- f6 0 f5"/>
                <a:gd name="f18" fmla="*/ f13 f0 1"/>
                <a:gd name="f19" fmla="*/ f17 1 1635968"/>
                <a:gd name="f20" fmla="*/ f16 1 1145177"/>
                <a:gd name="f21" fmla="*/ 0 f17 1"/>
                <a:gd name="f22" fmla="*/ 0 f16 1"/>
                <a:gd name="f23" fmla="*/ 1063380 f17 1"/>
                <a:gd name="f24" fmla="*/ 1635968 f17 1"/>
                <a:gd name="f25" fmla="*/ 572589 f16 1"/>
                <a:gd name="f26" fmla="*/ 1145177 f16 1"/>
                <a:gd name="f27" fmla="*/ 572589 f17 1"/>
                <a:gd name="f28" fmla="*/ f18 1 f2"/>
                <a:gd name="f29" fmla="*/ f21 1 1635968"/>
                <a:gd name="f30" fmla="*/ f22 1 1145177"/>
                <a:gd name="f31" fmla="*/ f23 1 1635968"/>
                <a:gd name="f32" fmla="*/ f24 1 1635968"/>
                <a:gd name="f33" fmla="*/ f25 1 1145177"/>
                <a:gd name="f34" fmla="*/ f26 1 1145177"/>
                <a:gd name="f35" fmla="*/ f27 1 1635968"/>
                <a:gd name="f36" fmla="*/ f5 1 f19"/>
                <a:gd name="f37" fmla="*/ f6 1 f19"/>
                <a:gd name="f38" fmla="*/ f5 1 f20"/>
                <a:gd name="f39" fmla="*/ f7 1 f20"/>
                <a:gd name="f40" fmla="+- f28 0 f1"/>
                <a:gd name="f41" fmla="*/ f29 1 f19"/>
                <a:gd name="f42" fmla="*/ f30 1 f20"/>
                <a:gd name="f43" fmla="*/ f31 1 f19"/>
                <a:gd name="f44" fmla="*/ f32 1 f19"/>
                <a:gd name="f45" fmla="*/ f33 1 f20"/>
                <a:gd name="f46" fmla="*/ f34 1 f20"/>
                <a:gd name="f47" fmla="*/ f35 1 f19"/>
                <a:gd name="f48" fmla="*/ f36 f14 1"/>
                <a:gd name="f49" fmla="*/ f37 f14 1"/>
                <a:gd name="f50" fmla="*/ f39 f15 1"/>
                <a:gd name="f51" fmla="*/ f38 f15 1"/>
                <a:gd name="f52" fmla="*/ f41 f14 1"/>
                <a:gd name="f53" fmla="*/ f42 f15 1"/>
                <a:gd name="f54" fmla="*/ f43 f14 1"/>
                <a:gd name="f55" fmla="*/ f44 f14 1"/>
                <a:gd name="f56" fmla="*/ f45 f15 1"/>
                <a:gd name="f57" fmla="*/ f46 f15 1"/>
                <a:gd name="f58" fmla="*/ f47 f14 1"/>
              </a:gdLst>
              <a:ahLst/>
              <a:cxnLst>
                <a:cxn ang="3cd4">
                  <a:pos x="hc" y="t"/>
                </a:cxn>
                <a:cxn ang="0">
                  <a:pos x="r" y="vc"/>
                </a:cxn>
                <a:cxn ang="cd4">
                  <a:pos x="hc" y="b"/>
                </a:cxn>
                <a:cxn ang="cd2">
                  <a:pos x="l" y="vc"/>
                </a:cxn>
                <a:cxn ang="f40">
                  <a:pos x="f52" y="f53"/>
                </a:cxn>
                <a:cxn ang="f40">
                  <a:pos x="f54" y="f53"/>
                </a:cxn>
                <a:cxn ang="f40">
                  <a:pos x="f55" y="f56"/>
                </a:cxn>
                <a:cxn ang="f40">
                  <a:pos x="f54" y="f57"/>
                </a:cxn>
                <a:cxn ang="f40">
                  <a:pos x="f52" y="f57"/>
                </a:cxn>
                <a:cxn ang="f40">
                  <a:pos x="f58" y="f56"/>
                </a:cxn>
                <a:cxn ang="f40">
                  <a:pos x="f52" y="f53"/>
                </a:cxn>
              </a:cxnLst>
              <a:rect l="f48" t="f51" r="f49" b="f50"/>
              <a:pathLst>
                <a:path w="1635968" h="1145177">
                  <a:moveTo>
                    <a:pt x="f8" y="f5"/>
                  </a:moveTo>
                  <a:lnTo>
                    <a:pt x="f8" y="f9"/>
                  </a:lnTo>
                  <a:lnTo>
                    <a:pt x="f10" y="f7"/>
                  </a:lnTo>
                  <a:lnTo>
                    <a:pt x="f11" y="f9"/>
                  </a:lnTo>
                  <a:lnTo>
                    <a:pt x="f11" y="f5"/>
                  </a:lnTo>
                  <a:lnTo>
                    <a:pt x="f10" y="f12"/>
                  </a:lnTo>
                  <a:lnTo>
                    <a:pt x="f8" y="f5"/>
                  </a:lnTo>
                  <a:close/>
                </a:path>
              </a:pathLst>
            </a:custGeom>
            <a:gradFill>
              <a:gsLst>
                <a:gs pos="0">
                  <a:srgbClr val="FFA2A1"/>
                </a:gs>
                <a:gs pos="100000">
                  <a:srgbClr val="FFBEBD"/>
                </a:gs>
              </a:gsLst>
              <a:lin ang="16200000"/>
            </a:gradFill>
            <a:ln w="9528">
              <a:solidFill>
                <a:srgbClr val="BE4B48"/>
              </a:solidFill>
              <a:prstDash val="solid"/>
            </a:ln>
            <a:effectLst>
              <a:outerShdw dist="19997" dir="5400000" algn="tl">
                <a:srgbClr val="000000">
                  <a:alpha val="38000"/>
                </a:srgbClr>
              </a:outerShdw>
            </a:effectLst>
          </p:spPr>
          <p:txBody>
            <a:bodyPr vert="horz" wrap="square" lIns="17785" tIns="590373" rIns="17775" bIns="590364" anchor="ctr" anchorCtr="1" compatLnSpc="1"/>
            <a:lstStyle/>
            <a:p>
              <a:pPr algn="ctr" defTabSz="1244598">
                <a:lnSpc>
                  <a:spcPct val="90000"/>
                </a:lnSpc>
                <a:spcAft>
                  <a:spcPts val="1200"/>
                </a:spcAft>
                <a:defRPr sz="1800" b="0" i="0" u="none" strike="noStrike" kern="0" cap="none" spc="0" baseline="0">
                  <a:solidFill>
                    <a:srgbClr val="000000"/>
                  </a:solidFill>
                  <a:uFillTx/>
                </a:defRPr>
              </a:pPr>
              <a:r>
                <a:rPr lang="zh-TW" altLang="en-US" sz="2800">
                  <a:solidFill>
                    <a:srgbClr val="000000"/>
                  </a:solidFill>
                  <a:latin typeface="標楷體" pitchFamily="65"/>
                  <a:ea typeface="標楷體" pitchFamily="65"/>
                </a:rPr>
                <a:t>評量</a:t>
              </a:r>
              <a:endParaRPr lang="en-US" sz="2800">
                <a:solidFill>
                  <a:srgbClr val="000000"/>
                </a:solidFill>
                <a:latin typeface="標楷體" pitchFamily="65"/>
                <a:ea typeface="標楷體" pitchFamily="65"/>
              </a:endParaRPr>
            </a:p>
          </p:txBody>
        </p:sp>
        <p:sp>
          <p:nvSpPr>
            <p:cNvPr id="6" name="手繪多邊形 5"/>
            <p:cNvSpPr/>
            <p:nvPr/>
          </p:nvSpPr>
          <p:spPr>
            <a:xfrm>
              <a:off x="1540041" y="1559454"/>
              <a:ext cx="7207748" cy="1063383"/>
            </a:xfrm>
            <a:custGeom>
              <a:avLst/>
              <a:gdLst>
                <a:gd name="f0" fmla="val 10800000"/>
                <a:gd name="f1" fmla="val 5400000"/>
                <a:gd name="f2" fmla="val 180"/>
                <a:gd name="f3" fmla="val w"/>
                <a:gd name="f4" fmla="val h"/>
                <a:gd name="f5" fmla="val 0"/>
                <a:gd name="f6" fmla="val 1063379"/>
                <a:gd name="f7" fmla="val 7207750"/>
                <a:gd name="f8" fmla="val 1201315"/>
                <a:gd name="f9" fmla="val 6006435"/>
                <a:gd name="f10" fmla="val 6669900"/>
                <a:gd name="f11" fmla="val 1051672"/>
                <a:gd name="f12" fmla="val 7207747"/>
                <a:gd name="f13" fmla="val 1037231"/>
                <a:gd name="f14" fmla="val 3"/>
                <a:gd name="f15" fmla="val 537850"/>
                <a:gd name="f16" fmla="+- 0 0 -90"/>
                <a:gd name="f17" fmla="*/ f3 1 1063379"/>
                <a:gd name="f18" fmla="*/ f4 1 7207750"/>
                <a:gd name="f19" fmla="+- f7 0 f5"/>
                <a:gd name="f20" fmla="+- f6 0 f5"/>
                <a:gd name="f21" fmla="*/ f16 f0 1"/>
                <a:gd name="f22" fmla="*/ f20 1 1063379"/>
                <a:gd name="f23" fmla="*/ f19 1 7207750"/>
                <a:gd name="f24" fmla="*/ 177233 f20 1"/>
                <a:gd name="f25" fmla="*/ 0 f19 1"/>
                <a:gd name="f26" fmla="*/ 886146 f20 1"/>
                <a:gd name="f27" fmla="*/ 1063379 f20 1"/>
                <a:gd name="f28" fmla="*/ 177233 f19 1"/>
                <a:gd name="f29" fmla="*/ 7207750 f19 1"/>
                <a:gd name="f30" fmla="*/ 0 f20 1"/>
                <a:gd name="f31" fmla="*/ f21 1 f2"/>
                <a:gd name="f32" fmla="*/ f24 1 1063379"/>
                <a:gd name="f33" fmla="*/ f25 1 7207750"/>
                <a:gd name="f34" fmla="*/ f26 1 1063379"/>
                <a:gd name="f35" fmla="*/ f27 1 1063379"/>
                <a:gd name="f36" fmla="*/ f28 1 7207750"/>
                <a:gd name="f37" fmla="*/ f29 1 7207750"/>
                <a:gd name="f38" fmla="*/ f30 1 1063379"/>
                <a:gd name="f39" fmla="*/ f5 1 f22"/>
                <a:gd name="f40" fmla="*/ f6 1 f22"/>
                <a:gd name="f41" fmla="*/ f5 1 f23"/>
                <a:gd name="f42" fmla="*/ f7 1 f23"/>
                <a:gd name="f43" fmla="+- f31 0 f1"/>
                <a:gd name="f44" fmla="*/ f32 1 f22"/>
                <a:gd name="f45" fmla="*/ f33 1 f23"/>
                <a:gd name="f46" fmla="*/ f34 1 f22"/>
                <a:gd name="f47" fmla="*/ f35 1 f22"/>
                <a:gd name="f48" fmla="*/ f36 1 f23"/>
                <a:gd name="f49" fmla="*/ f37 1 f23"/>
                <a:gd name="f50" fmla="*/ f38 1 f22"/>
                <a:gd name="f51" fmla="*/ f39 f17 1"/>
                <a:gd name="f52" fmla="*/ f40 f17 1"/>
                <a:gd name="f53" fmla="*/ f42 f18 1"/>
                <a:gd name="f54" fmla="*/ f41 f18 1"/>
                <a:gd name="f55" fmla="*/ f44 f17 1"/>
                <a:gd name="f56" fmla="*/ f45 f18 1"/>
                <a:gd name="f57" fmla="*/ f46 f17 1"/>
                <a:gd name="f58" fmla="*/ f47 f17 1"/>
                <a:gd name="f59" fmla="*/ f48 f18 1"/>
                <a:gd name="f60" fmla="*/ f49 f18 1"/>
                <a:gd name="f61" fmla="*/ f50 f17 1"/>
              </a:gdLst>
              <a:ahLst/>
              <a:cxnLst>
                <a:cxn ang="3cd4">
                  <a:pos x="hc" y="t"/>
                </a:cxn>
                <a:cxn ang="0">
                  <a:pos x="r" y="vc"/>
                </a:cxn>
                <a:cxn ang="cd4">
                  <a:pos x="hc" y="b"/>
                </a:cxn>
                <a:cxn ang="cd2">
                  <a:pos x="l" y="vc"/>
                </a:cxn>
                <a:cxn ang="f43">
                  <a:pos x="f55" y="f56"/>
                </a:cxn>
                <a:cxn ang="f43">
                  <a:pos x="f57" y="f56"/>
                </a:cxn>
                <a:cxn ang="f43">
                  <a:pos x="f58" y="f59"/>
                </a:cxn>
                <a:cxn ang="f43">
                  <a:pos x="f58" y="f60"/>
                </a:cxn>
                <a:cxn ang="f43">
                  <a:pos x="f58" y="f60"/>
                </a:cxn>
                <a:cxn ang="f43">
                  <a:pos x="f61" y="f60"/>
                </a:cxn>
                <a:cxn ang="f43">
                  <a:pos x="f61" y="f60"/>
                </a:cxn>
                <a:cxn ang="f43">
                  <a:pos x="f61" y="f59"/>
                </a:cxn>
                <a:cxn ang="f43">
                  <a:pos x="f55" y="f56"/>
                </a:cxn>
              </a:cxnLst>
              <a:rect l="f51" t="f54" r="f52" b="f53"/>
              <a:pathLst>
                <a:path w="1063379" h="7207750">
                  <a:moveTo>
                    <a:pt x="f6" y="f8"/>
                  </a:moveTo>
                  <a:lnTo>
                    <a:pt x="f6" y="f9"/>
                  </a:lnTo>
                  <a:cubicBezTo>
                    <a:pt x="f6" y="f10"/>
                    <a:pt x="f11" y="f12"/>
                    <a:pt x="f13" y="f12"/>
                  </a:cubicBezTo>
                  <a:lnTo>
                    <a:pt x="f5" y="f12"/>
                  </a:lnTo>
                  <a:lnTo>
                    <a:pt x="f5" y="f12"/>
                  </a:lnTo>
                  <a:lnTo>
                    <a:pt x="f5" y="f14"/>
                  </a:lnTo>
                  <a:lnTo>
                    <a:pt x="f5" y="f14"/>
                  </a:lnTo>
                  <a:lnTo>
                    <a:pt x="f13" y="f14"/>
                  </a:lnTo>
                  <a:cubicBezTo>
                    <a:pt x="f11" y="f14"/>
                    <a:pt x="f6" y="f15"/>
                    <a:pt x="f6" y="f8"/>
                  </a:cubicBezTo>
                  <a:close/>
                </a:path>
              </a:pathLst>
            </a:custGeom>
            <a:solidFill>
              <a:srgbClr val="FFFFFF">
                <a:alpha val="90000"/>
              </a:srgbClr>
            </a:solidFill>
            <a:ln w="9528">
              <a:solidFill>
                <a:srgbClr val="BE4B48"/>
              </a:solidFill>
              <a:prstDash val="solid"/>
            </a:ln>
          </p:spPr>
          <p:txBody>
            <a:bodyPr vert="horz" wrap="square" lIns="199138" tIns="69686" rIns="69686" bIns="69695" anchor="ctr" anchorCtr="0" compatLnSpc="1"/>
            <a:lstStyle/>
            <a:p>
              <a:pPr marL="285750" lvl="1" indent="-285750" defTabSz="1244598">
                <a:lnSpc>
                  <a:spcPct val="90000"/>
                </a:lnSpc>
                <a:spcAft>
                  <a:spcPts val="500"/>
                </a:spcAft>
                <a:buSzPct val="100000"/>
                <a:buFontTx/>
                <a:buChar char="•"/>
                <a:defRPr sz="1800" b="0" i="0" u="none" strike="noStrike" kern="0" cap="none" spc="0" baseline="0">
                  <a:solidFill>
                    <a:srgbClr val="000000"/>
                  </a:solidFill>
                  <a:uFillTx/>
                </a:defRPr>
              </a:pPr>
              <a:r>
                <a:rPr lang="zh-TW" altLang="en-US" sz="2800">
                  <a:solidFill>
                    <a:srgbClr val="000000"/>
                  </a:solidFill>
                  <a:latin typeface="Times New Roman" pitchFamily="18"/>
                  <a:ea typeface="標楷體" pitchFamily="65"/>
                  <a:cs typeface="Times New Roman" pitchFamily="18"/>
                </a:rPr>
                <a:t>依據基本學習內容</a:t>
              </a:r>
              <a:br>
                <a:rPr lang="en-US" sz="2800">
                  <a:solidFill>
                    <a:srgbClr val="000000"/>
                  </a:solidFill>
                  <a:latin typeface="Times New Roman" pitchFamily="18"/>
                  <a:ea typeface="標楷體" pitchFamily="65"/>
                  <a:cs typeface="Times New Roman" pitchFamily="18"/>
                </a:rPr>
              </a:br>
              <a:r>
                <a:rPr lang="zh-TW" altLang="en-US" sz="2800">
                  <a:solidFill>
                    <a:srgbClr val="000000"/>
                  </a:solidFill>
                  <a:latin typeface="Times New Roman" pitchFamily="18"/>
                  <a:ea typeface="標楷體" pitchFamily="65"/>
                  <a:cs typeface="Times New Roman" pitchFamily="18"/>
                </a:rPr>
                <a:t>編制篩選測驗</a:t>
              </a:r>
              <a:r>
                <a:rPr lang="en-US" sz="2800">
                  <a:solidFill>
                    <a:srgbClr val="000000"/>
                  </a:solidFill>
                  <a:latin typeface="Times New Roman" pitchFamily="18"/>
                  <a:ea typeface="標楷體" pitchFamily="65"/>
                  <a:cs typeface="Times New Roman" pitchFamily="18"/>
                </a:rPr>
                <a:t>(</a:t>
              </a:r>
              <a:r>
                <a:rPr lang="zh-TW" altLang="en-US" sz="2800">
                  <a:solidFill>
                    <a:srgbClr val="000000"/>
                  </a:solidFill>
                  <a:latin typeface="Times New Roman" pitchFamily="18"/>
                  <a:ea typeface="標楷體" pitchFamily="65"/>
                  <a:cs typeface="Times New Roman" pitchFamily="18"/>
                </a:rPr>
                <a:t>每年</a:t>
              </a:r>
              <a:r>
                <a:rPr lang="en-US" sz="2800">
                  <a:solidFill>
                    <a:srgbClr val="000000"/>
                  </a:solidFill>
                  <a:latin typeface="Times New Roman" pitchFamily="18"/>
                  <a:ea typeface="標楷體" pitchFamily="65"/>
                  <a:cs typeface="Times New Roman" pitchFamily="18"/>
                </a:rPr>
                <a:t>5</a:t>
              </a:r>
              <a:r>
                <a:rPr lang="zh-TW" altLang="en-US" sz="2800">
                  <a:solidFill>
                    <a:srgbClr val="000000"/>
                  </a:solidFill>
                  <a:latin typeface="Times New Roman" pitchFamily="18"/>
                  <a:ea typeface="標楷體" pitchFamily="65"/>
                  <a:cs typeface="Times New Roman" pitchFamily="18"/>
                </a:rPr>
                <a:t>月</a:t>
              </a:r>
              <a:r>
                <a:rPr lang="en-US" sz="2800">
                  <a:solidFill>
                    <a:srgbClr val="000000"/>
                  </a:solidFill>
                  <a:latin typeface="Times New Roman" pitchFamily="18"/>
                  <a:ea typeface="標楷體" pitchFamily="65"/>
                  <a:cs typeface="Times New Roman" pitchFamily="18"/>
                </a:rPr>
                <a:t>)</a:t>
              </a:r>
              <a:r>
                <a:rPr lang="zh-TW" altLang="en-US" sz="2800">
                  <a:solidFill>
                    <a:srgbClr val="000000"/>
                  </a:solidFill>
                  <a:latin typeface="Times New Roman" pitchFamily="18"/>
                  <a:ea typeface="標楷體" pitchFamily="65"/>
                  <a:cs typeface="Times New Roman" pitchFamily="18"/>
                </a:rPr>
                <a:t>診斷學生學習困難</a:t>
              </a:r>
              <a:endParaRPr lang="en-US" sz="2800">
                <a:solidFill>
                  <a:srgbClr val="000000"/>
                </a:solidFill>
                <a:latin typeface="Times New Roman" pitchFamily="18"/>
                <a:ea typeface="標楷體" pitchFamily="65"/>
                <a:cs typeface="Times New Roman" pitchFamily="18"/>
              </a:endParaRPr>
            </a:p>
          </p:txBody>
        </p:sp>
        <p:sp>
          <p:nvSpPr>
            <p:cNvPr id="7" name="手繪多邊形 6"/>
            <p:cNvSpPr/>
            <p:nvPr/>
          </p:nvSpPr>
          <p:spPr>
            <a:xfrm>
              <a:off x="394874" y="2781943"/>
              <a:ext cx="1145176" cy="1635971"/>
            </a:xfrm>
            <a:custGeom>
              <a:avLst/>
              <a:gdLst>
                <a:gd name="f0" fmla="val 10800000"/>
                <a:gd name="f1" fmla="val 5400000"/>
                <a:gd name="f2" fmla="val 180"/>
                <a:gd name="f3" fmla="val w"/>
                <a:gd name="f4" fmla="val h"/>
                <a:gd name="f5" fmla="val 0"/>
                <a:gd name="f6" fmla="val 1635968"/>
                <a:gd name="f7" fmla="val 1145177"/>
                <a:gd name="f8" fmla="val 1635967"/>
                <a:gd name="f9" fmla="val 744366"/>
                <a:gd name="f10" fmla="val 817983"/>
                <a:gd name="f11" fmla="val 1"/>
                <a:gd name="f12" fmla="val 400812"/>
                <a:gd name="f13" fmla="+- 0 0 -90"/>
                <a:gd name="f14" fmla="*/ f3 1 1635968"/>
                <a:gd name="f15" fmla="*/ f4 1 1145177"/>
                <a:gd name="f16" fmla="+- f7 0 f5"/>
                <a:gd name="f17" fmla="+- f6 0 f5"/>
                <a:gd name="f18" fmla="*/ f13 f0 1"/>
                <a:gd name="f19" fmla="*/ f17 1 1635968"/>
                <a:gd name="f20" fmla="*/ f16 1 1145177"/>
                <a:gd name="f21" fmla="*/ 0 f17 1"/>
                <a:gd name="f22" fmla="*/ 0 f16 1"/>
                <a:gd name="f23" fmla="*/ 1063380 f17 1"/>
                <a:gd name="f24" fmla="*/ 1635968 f17 1"/>
                <a:gd name="f25" fmla="*/ 572589 f16 1"/>
                <a:gd name="f26" fmla="*/ 1145177 f16 1"/>
                <a:gd name="f27" fmla="*/ 572589 f17 1"/>
                <a:gd name="f28" fmla="*/ f18 1 f2"/>
                <a:gd name="f29" fmla="*/ f21 1 1635968"/>
                <a:gd name="f30" fmla="*/ f22 1 1145177"/>
                <a:gd name="f31" fmla="*/ f23 1 1635968"/>
                <a:gd name="f32" fmla="*/ f24 1 1635968"/>
                <a:gd name="f33" fmla="*/ f25 1 1145177"/>
                <a:gd name="f34" fmla="*/ f26 1 1145177"/>
                <a:gd name="f35" fmla="*/ f27 1 1635968"/>
                <a:gd name="f36" fmla="*/ f5 1 f19"/>
                <a:gd name="f37" fmla="*/ f6 1 f19"/>
                <a:gd name="f38" fmla="*/ f5 1 f20"/>
                <a:gd name="f39" fmla="*/ f7 1 f20"/>
                <a:gd name="f40" fmla="+- f28 0 f1"/>
                <a:gd name="f41" fmla="*/ f29 1 f19"/>
                <a:gd name="f42" fmla="*/ f30 1 f20"/>
                <a:gd name="f43" fmla="*/ f31 1 f19"/>
                <a:gd name="f44" fmla="*/ f32 1 f19"/>
                <a:gd name="f45" fmla="*/ f33 1 f20"/>
                <a:gd name="f46" fmla="*/ f34 1 f20"/>
                <a:gd name="f47" fmla="*/ f35 1 f19"/>
                <a:gd name="f48" fmla="*/ f36 f14 1"/>
                <a:gd name="f49" fmla="*/ f37 f14 1"/>
                <a:gd name="f50" fmla="*/ f39 f15 1"/>
                <a:gd name="f51" fmla="*/ f38 f15 1"/>
                <a:gd name="f52" fmla="*/ f41 f14 1"/>
                <a:gd name="f53" fmla="*/ f42 f15 1"/>
                <a:gd name="f54" fmla="*/ f43 f14 1"/>
                <a:gd name="f55" fmla="*/ f44 f14 1"/>
                <a:gd name="f56" fmla="*/ f45 f15 1"/>
                <a:gd name="f57" fmla="*/ f46 f15 1"/>
                <a:gd name="f58" fmla="*/ f47 f14 1"/>
              </a:gdLst>
              <a:ahLst/>
              <a:cxnLst>
                <a:cxn ang="3cd4">
                  <a:pos x="hc" y="t"/>
                </a:cxn>
                <a:cxn ang="0">
                  <a:pos x="r" y="vc"/>
                </a:cxn>
                <a:cxn ang="cd4">
                  <a:pos x="hc" y="b"/>
                </a:cxn>
                <a:cxn ang="cd2">
                  <a:pos x="l" y="vc"/>
                </a:cxn>
                <a:cxn ang="f40">
                  <a:pos x="f52" y="f53"/>
                </a:cxn>
                <a:cxn ang="f40">
                  <a:pos x="f54" y="f53"/>
                </a:cxn>
                <a:cxn ang="f40">
                  <a:pos x="f55" y="f56"/>
                </a:cxn>
                <a:cxn ang="f40">
                  <a:pos x="f54" y="f57"/>
                </a:cxn>
                <a:cxn ang="f40">
                  <a:pos x="f52" y="f57"/>
                </a:cxn>
                <a:cxn ang="f40">
                  <a:pos x="f58" y="f56"/>
                </a:cxn>
                <a:cxn ang="f40">
                  <a:pos x="f52" y="f53"/>
                </a:cxn>
              </a:cxnLst>
              <a:rect l="f48" t="f51" r="f49" b="f50"/>
              <a:pathLst>
                <a:path w="1635968" h="1145177">
                  <a:moveTo>
                    <a:pt x="f8" y="f5"/>
                  </a:moveTo>
                  <a:lnTo>
                    <a:pt x="f8" y="f9"/>
                  </a:lnTo>
                  <a:lnTo>
                    <a:pt x="f10" y="f7"/>
                  </a:lnTo>
                  <a:lnTo>
                    <a:pt x="f11" y="f9"/>
                  </a:lnTo>
                  <a:lnTo>
                    <a:pt x="f11" y="f5"/>
                  </a:lnTo>
                  <a:lnTo>
                    <a:pt x="f10" y="f12"/>
                  </a:lnTo>
                  <a:lnTo>
                    <a:pt x="f8" y="f5"/>
                  </a:lnTo>
                  <a:close/>
                </a:path>
              </a:pathLst>
            </a:custGeom>
            <a:gradFill>
              <a:gsLst>
                <a:gs pos="0">
                  <a:srgbClr val="DAFDA7"/>
                </a:gs>
                <a:gs pos="100000">
                  <a:srgbClr val="E4FDC2"/>
                </a:gs>
              </a:gsLst>
              <a:lin ang="16200000"/>
            </a:gradFill>
            <a:ln w="9528">
              <a:solidFill>
                <a:srgbClr val="98B954"/>
              </a:solidFill>
              <a:prstDash val="solid"/>
            </a:ln>
            <a:effectLst>
              <a:outerShdw dist="19997" dir="5400000" algn="tl">
                <a:srgbClr val="000000">
                  <a:alpha val="38000"/>
                </a:srgbClr>
              </a:outerShdw>
            </a:effectLst>
          </p:spPr>
          <p:txBody>
            <a:bodyPr vert="horz" wrap="square" lIns="17785" tIns="590373" rIns="17775" bIns="590364" anchor="ctr" anchorCtr="1" compatLnSpc="1"/>
            <a:lstStyle/>
            <a:p>
              <a:pPr algn="ctr" defTabSz="1244598">
                <a:lnSpc>
                  <a:spcPct val="90000"/>
                </a:lnSpc>
                <a:spcAft>
                  <a:spcPts val="1200"/>
                </a:spcAft>
                <a:defRPr sz="1800" b="0" i="0" u="none" strike="noStrike" kern="0" cap="none" spc="0" baseline="0">
                  <a:solidFill>
                    <a:srgbClr val="000000"/>
                  </a:solidFill>
                  <a:uFillTx/>
                </a:defRPr>
              </a:pPr>
              <a:r>
                <a:rPr lang="zh-TW" altLang="en-US" sz="2800">
                  <a:solidFill>
                    <a:srgbClr val="000000"/>
                  </a:solidFill>
                  <a:latin typeface="標楷體" pitchFamily="65"/>
                  <a:ea typeface="標楷體" pitchFamily="65"/>
                </a:rPr>
                <a:t>教學</a:t>
              </a:r>
              <a:endParaRPr lang="en-US" sz="2800">
                <a:solidFill>
                  <a:srgbClr val="000000"/>
                </a:solidFill>
                <a:latin typeface="標楷體" pitchFamily="65"/>
                <a:ea typeface="標楷體" pitchFamily="65"/>
              </a:endParaRPr>
            </a:p>
          </p:txBody>
        </p:sp>
        <p:sp>
          <p:nvSpPr>
            <p:cNvPr id="8" name="手繪多邊形 7"/>
            <p:cNvSpPr/>
            <p:nvPr/>
          </p:nvSpPr>
          <p:spPr>
            <a:xfrm>
              <a:off x="1540709" y="2781943"/>
              <a:ext cx="7207748" cy="1063383"/>
            </a:xfrm>
            <a:custGeom>
              <a:avLst/>
              <a:gdLst>
                <a:gd name="f0" fmla="val 10800000"/>
                <a:gd name="f1" fmla="val 5400000"/>
                <a:gd name="f2" fmla="val 180"/>
                <a:gd name="f3" fmla="val w"/>
                <a:gd name="f4" fmla="val h"/>
                <a:gd name="f5" fmla="val 0"/>
                <a:gd name="f6" fmla="val 1063379"/>
                <a:gd name="f7" fmla="val 7207750"/>
                <a:gd name="f8" fmla="val 1201315"/>
                <a:gd name="f9" fmla="val 6006435"/>
                <a:gd name="f10" fmla="val 6669900"/>
                <a:gd name="f11" fmla="val 1051672"/>
                <a:gd name="f12" fmla="val 7207747"/>
                <a:gd name="f13" fmla="val 1037231"/>
                <a:gd name="f14" fmla="val 3"/>
                <a:gd name="f15" fmla="val 537850"/>
                <a:gd name="f16" fmla="+- 0 0 -90"/>
                <a:gd name="f17" fmla="*/ f3 1 1063379"/>
                <a:gd name="f18" fmla="*/ f4 1 7207750"/>
                <a:gd name="f19" fmla="+- f7 0 f5"/>
                <a:gd name="f20" fmla="+- f6 0 f5"/>
                <a:gd name="f21" fmla="*/ f16 f0 1"/>
                <a:gd name="f22" fmla="*/ f20 1 1063379"/>
                <a:gd name="f23" fmla="*/ f19 1 7207750"/>
                <a:gd name="f24" fmla="*/ 177233 f20 1"/>
                <a:gd name="f25" fmla="*/ 0 f19 1"/>
                <a:gd name="f26" fmla="*/ 886146 f20 1"/>
                <a:gd name="f27" fmla="*/ 1063379 f20 1"/>
                <a:gd name="f28" fmla="*/ 177233 f19 1"/>
                <a:gd name="f29" fmla="*/ 7207750 f19 1"/>
                <a:gd name="f30" fmla="*/ 0 f20 1"/>
                <a:gd name="f31" fmla="*/ f21 1 f2"/>
                <a:gd name="f32" fmla="*/ f24 1 1063379"/>
                <a:gd name="f33" fmla="*/ f25 1 7207750"/>
                <a:gd name="f34" fmla="*/ f26 1 1063379"/>
                <a:gd name="f35" fmla="*/ f27 1 1063379"/>
                <a:gd name="f36" fmla="*/ f28 1 7207750"/>
                <a:gd name="f37" fmla="*/ f29 1 7207750"/>
                <a:gd name="f38" fmla="*/ f30 1 1063379"/>
                <a:gd name="f39" fmla="*/ f5 1 f22"/>
                <a:gd name="f40" fmla="*/ f6 1 f22"/>
                <a:gd name="f41" fmla="*/ f5 1 f23"/>
                <a:gd name="f42" fmla="*/ f7 1 f23"/>
                <a:gd name="f43" fmla="+- f31 0 f1"/>
                <a:gd name="f44" fmla="*/ f32 1 f22"/>
                <a:gd name="f45" fmla="*/ f33 1 f23"/>
                <a:gd name="f46" fmla="*/ f34 1 f22"/>
                <a:gd name="f47" fmla="*/ f35 1 f22"/>
                <a:gd name="f48" fmla="*/ f36 1 f23"/>
                <a:gd name="f49" fmla="*/ f37 1 f23"/>
                <a:gd name="f50" fmla="*/ f38 1 f22"/>
                <a:gd name="f51" fmla="*/ f39 f17 1"/>
                <a:gd name="f52" fmla="*/ f40 f17 1"/>
                <a:gd name="f53" fmla="*/ f42 f18 1"/>
                <a:gd name="f54" fmla="*/ f41 f18 1"/>
                <a:gd name="f55" fmla="*/ f44 f17 1"/>
                <a:gd name="f56" fmla="*/ f45 f18 1"/>
                <a:gd name="f57" fmla="*/ f46 f17 1"/>
                <a:gd name="f58" fmla="*/ f47 f17 1"/>
                <a:gd name="f59" fmla="*/ f48 f18 1"/>
                <a:gd name="f60" fmla="*/ f49 f18 1"/>
                <a:gd name="f61" fmla="*/ f50 f17 1"/>
              </a:gdLst>
              <a:ahLst/>
              <a:cxnLst>
                <a:cxn ang="3cd4">
                  <a:pos x="hc" y="t"/>
                </a:cxn>
                <a:cxn ang="0">
                  <a:pos x="r" y="vc"/>
                </a:cxn>
                <a:cxn ang="cd4">
                  <a:pos x="hc" y="b"/>
                </a:cxn>
                <a:cxn ang="cd2">
                  <a:pos x="l" y="vc"/>
                </a:cxn>
                <a:cxn ang="f43">
                  <a:pos x="f55" y="f56"/>
                </a:cxn>
                <a:cxn ang="f43">
                  <a:pos x="f57" y="f56"/>
                </a:cxn>
                <a:cxn ang="f43">
                  <a:pos x="f58" y="f59"/>
                </a:cxn>
                <a:cxn ang="f43">
                  <a:pos x="f58" y="f60"/>
                </a:cxn>
                <a:cxn ang="f43">
                  <a:pos x="f58" y="f60"/>
                </a:cxn>
                <a:cxn ang="f43">
                  <a:pos x="f61" y="f60"/>
                </a:cxn>
                <a:cxn ang="f43">
                  <a:pos x="f61" y="f60"/>
                </a:cxn>
                <a:cxn ang="f43">
                  <a:pos x="f61" y="f59"/>
                </a:cxn>
                <a:cxn ang="f43">
                  <a:pos x="f55" y="f56"/>
                </a:cxn>
              </a:cxnLst>
              <a:rect l="f51" t="f54" r="f52" b="f53"/>
              <a:pathLst>
                <a:path w="1063379" h="7207750">
                  <a:moveTo>
                    <a:pt x="f6" y="f8"/>
                  </a:moveTo>
                  <a:lnTo>
                    <a:pt x="f6" y="f9"/>
                  </a:lnTo>
                  <a:cubicBezTo>
                    <a:pt x="f6" y="f10"/>
                    <a:pt x="f11" y="f12"/>
                    <a:pt x="f13" y="f12"/>
                  </a:cubicBezTo>
                  <a:lnTo>
                    <a:pt x="f5" y="f12"/>
                  </a:lnTo>
                  <a:lnTo>
                    <a:pt x="f5" y="f12"/>
                  </a:lnTo>
                  <a:lnTo>
                    <a:pt x="f5" y="f14"/>
                  </a:lnTo>
                  <a:lnTo>
                    <a:pt x="f5" y="f14"/>
                  </a:lnTo>
                  <a:lnTo>
                    <a:pt x="f13" y="f14"/>
                  </a:lnTo>
                  <a:cubicBezTo>
                    <a:pt x="f11" y="f14"/>
                    <a:pt x="f6" y="f15"/>
                    <a:pt x="f6" y="f8"/>
                  </a:cubicBezTo>
                  <a:close/>
                </a:path>
              </a:pathLst>
            </a:custGeom>
            <a:solidFill>
              <a:srgbClr val="FFFFFF">
                <a:alpha val="90000"/>
              </a:srgbClr>
            </a:solidFill>
            <a:ln w="9528">
              <a:solidFill>
                <a:srgbClr val="98B954"/>
              </a:solidFill>
              <a:prstDash val="solid"/>
            </a:ln>
          </p:spPr>
          <p:txBody>
            <a:bodyPr vert="horz" wrap="square" lIns="199138" tIns="69686" rIns="69686" bIns="69695" anchor="ctr" anchorCtr="0" compatLnSpc="1"/>
            <a:lstStyle/>
            <a:p>
              <a:pPr marL="285750" lvl="1" indent="-285750" defTabSz="1244598">
                <a:lnSpc>
                  <a:spcPct val="90000"/>
                </a:lnSpc>
                <a:spcAft>
                  <a:spcPts val="500"/>
                </a:spcAft>
                <a:buSzPct val="100000"/>
                <a:buFontTx/>
                <a:buChar char="•"/>
                <a:defRPr sz="1800" b="0" i="0" u="none" strike="noStrike" kern="0" cap="none" spc="0" baseline="0">
                  <a:solidFill>
                    <a:srgbClr val="000000"/>
                  </a:solidFill>
                  <a:uFillTx/>
                </a:defRPr>
              </a:pPr>
              <a:r>
                <a:rPr lang="zh-TW" altLang="en-US" sz="2800">
                  <a:solidFill>
                    <a:srgbClr val="000000"/>
                  </a:solidFill>
                  <a:latin typeface="Times New Roman" pitchFamily="18"/>
                  <a:ea typeface="標楷體" pitchFamily="65"/>
                  <a:cs typeface="Times New Roman" pitchFamily="18"/>
                </a:rPr>
                <a:t>依據基本學習內容</a:t>
              </a:r>
              <a:br>
                <a:rPr lang="en-US" sz="2800">
                  <a:solidFill>
                    <a:srgbClr val="000000"/>
                  </a:solidFill>
                  <a:latin typeface="Times New Roman" pitchFamily="18"/>
                  <a:ea typeface="標楷體" pitchFamily="65"/>
                  <a:cs typeface="Times New Roman" pitchFamily="18"/>
                </a:rPr>
              </a:br>
              <a:r>
                <a:rPr lang="zh-TW" altLang="en-US" sz="2800">
                  <a:solidFill>
                    <a:srgbClr val="000000"/>
                  </a:solidFill>
                  <a:latin typeface="Times New Roman" pitchFamily="18"/>
                  <a:ea typeface="標楷體" pitchFamily="65"/>
                  <a:cs typeface="Times New Roman" pitchFamily="18"/>
                </a:rPr>
                <a:t>編制國英數學習教材回應學生學習需求</a:t>
              </a:r>
              <a:endParaRPr lang="en-US" sz="2800">
                <a:solidFill>
                  <a:srgbClr val="000000"/>
                </a:solidFill>
                <a:latin typeface="Times New Roman" pitchFamily="18"/>
                <a:ea typeface="標楷體" pitchFamily="65"/>
                <a:cs typeface="Times New Roman" pitchFamily="18"/>
              </a:endParaRPr>
            </a:p>
          </p:txBody>
        </p:sp>
        <p:sp>
          <p:nvSpPr>
            <p:cNvPr id="9" name="手繪多邊形 8"/>
            <p:cNvSpPr/>
            <p:nvPr/>
          </p:nvSpPr>
          <p:spPr>
            <a:xfrm>
              <a:off x="394874" y="4004889"/>
              <a:ext cx="1145176" cy="1635971"/>
            </a:xfrm>
            <a:custGeom>
              <a:avLst/>
              <a:gdLst>
                <a:gd name="f0" fmla="val 10800000"/>
                <a:gd name="f1" fmla="val 5400000"/>
                <a:gd name="f2" fmla="val 180"/>
                <a:gd name="f3" fmla="val w"/>
                <a:gd name="f4" fmla="val h"/>
                <a:gd name="f5" fmla="val 0"/>
                <a:gd name="f6" fmla="val 1635968"/>
                <a:gd name="f7" fmla="val 1145177"/>
                <a:gd name="f8" fmla="val 1635967"/>
                <a:gd name="f9" fmla="val 744366"/>
                <a:gd name="f10" fmla="val 817983"/>
                <a:gd name="f11" fmla="val 1"/>
                <a:gd name="f12" fmla="val 400812"/>
                <a:gd name="f13" fmla="+- 0 0 -90"/>
                <a:gd name="f14" fmla="*/ f3 1 1635968"/>
                <a:gd name="f15" fmla="*/ f4 1 1145177"/>
                <a:gd name="f16" fmla="+- f7 0 f5"/>
                <a:gd name="f17" fmla="+- f6 0 f5"/>
                <a:gd name="f18" fmla="*/ f13 f0 1"/>
                <a:gd name="f19" fmla="*/ f17 1 1635968"/>
                <a:gd name="f20" fmla="*/ f16 1 1145177"/>
                <a:gd name="f21" fmla="*/ 0 f17 1"/>
                <a:gd name="f22" fmla="*/ 0 f16 1"/>
                <a:gd name="f23" fmla="*/ 1063380 f17 1"/>
                <a:gd name="f24" fmla="*/ 1635968 f17 1"/>
                <a:gd name="f25" fmla="*/ 572589 f16 1"/>
                <a:gd name="f26" fmla="*/ 1145177 f16 1"/>
                <a:gd name="f27" fmla="*/ 572589 f17 1"/>
                <a:gd name="f28" fmla="*/ f18 1 f2"/>
                <a:gd name="f29" fmla="*/ f21 1 1635968"/>
                <a:gd name="f30" fmla="*/ f22 1 1145177"/>
                <a:gd name="f31" fmla="*/ f23 1 1635968"/>
                <a:gd name="f32" fmla="*/ f24 1 1635968"/>
                <a:gd name="f33" fmla="*/ f25 1 1145177"/>
                <a:gd name="f34" fmla="*/ f26 1 1145177"/>
                <a:gd name="f35" fmla="*/ f27 1 1635968"/>
                <a:gd name="f36" fmla="*/ f5 1 f19"/>
                <a:gd name="f37" fmla="*/ f6 1 f19"/>
                <a:gd name="f38" fmla="*/ f5 1 f20"/>
                <a:gd name="f39" fmla="*/ f7 1 f20"/>
                <a:gd name="f40" fmla="+- f28 0 f1"/>
                <a:gd name="f41" fmla="*/ f29 1 f19"/>
                <a:gd name="f42" fmla="*/ f30 1 f20"/>
                <a:gd name="f43" fmla="*/ f31 1 f19"/>
                <a:gd name="f44" fmla="*/ f32 1 f19"/>
                <a:gd name="f45" fmla="*/ f33 1 f20"/>
                <a:gd name="f46" fmla="*/ f34 1 f20"/>
                <a:gd name="f47" fmla="*/ f35 1 f19"/>
                <a:gd name="f48" fmla="*/ f36 f14 1"/>
                <a:gd name="f49" fmla="*/ f37 f14 1"/>
                <a:gd name="f50" fmla="*/ f39 f15 1"/>
                <a:gd name="f51" fmla="*/ f38 f15 1"/>
                <a:gd name="f52" fmla="*/ f41 f14 1"/>
                <a:gd name="f53" fmla="*/ f42 f15 1"/>
                <a:gd name="f54" fmla="*/ f43 f14 1"/>
                <a:gd name="f55" fmla="*/ f44 f14 1"/>
                <a:gd name="f56" fmla="*/ f45 f15 1"/>
                <a:gd name="f57" fmla="*/ f46 f15 1"/>
                <a:gd name="f58" fmla="*/ f47 f14 1"/>
              </a:gdLst>
              <a:ahLst/>
              <a:cxnLst>
                <a:cxn ang="3cd4">
                  <a:pos x="hc" y="t"/>
                </a:cxn>
                <a:cxn ang="0">
                  <a:pos x="r" y="vc"/>
                </a:cxn>
                <a:cxn ang="cd4">
                  <a:pos x="hc" y="b"/>
                </a:cxn>
                <a:cxn ang="cd2">
                  <a:pos x="l" y="vc"/>
                </a:cxn>
                <a:cxn ang="f40">
                  <a:pos x="f52" y="f53"/>
                </a:cxn>
                <a:cxn ang="f40">
                  <a:pos x="f54" y="f53"/>
                </a:cxn>
                <a:cxn ang="f40">
                  <a:pos x="f55" y="f56"/>
                </a:cxn>
                <a:cxn ang="f40">
                  <a:pos x="f54" y="f57"/>
                </a:cxn>
                <a:cxn ang="f40">
                  <a:pos x="f52" y="f57"/>
                </a:cxn>
                <a:cxn ang="f40">
                  <a:pos x="f58" y="f56"/>
                </a:cxn>
                <a:cxn ang="f40">
                  <a:pos x="f52" y="f53"/>
                </a:cxn>
              </a:cxnLst>
              <a:rect l="f48" t="f51" r="f49" b="f50"/>
              <a:pathLst>
                <a:path w="1635968" h="1145177">
                  <a:moveTo>
                    <a:pt x="f8" y="f5"/>
                  </a:moveTo>
                  <a:lnTo>
                    <a:pt x="f8" y="f9"/>
                  </a:lnTo>
                  <a:lnTo>
                    <a:pt x="f10" y="f7"/>
                  </a:lnTo>
                  <a:lnTo>
                    <a:pt x="f11" y="f9"/>
                  </a:lnTo>
                  <a:lnTo>
                    <a:pt x="f11" y="f5"/>
                  </a:lnTo>
                  <a:lnTo>
                    <a:pt x="f10" y="f12"/>
                  </a:lnTo>
                  <a:lnTo>
                    <a:pt x="f8" y="f5"/>
                  </a:lnTo>
                  <a:close/>
                </a:path>
              </a:pathLst>
            </a:custGeom>
            <a:gradFill>
              <a:gsLst>
                <a:gs pos="0">
                  <a:srgbClr val="C9B5E8"/>
                </a:gs>
                <a:gs pos="100000">
                  <a:srgbClr val="D9CBEE"/>
                </a:gs>
              </a:gsLst>
              <a:lin ang="16200000"/>
            </a:gradFill>
            <a:ln w="9528">
              <a:solidFill>
                <a:srgbClr val="7D60A0"/>
              </a:solidFill>
              <a:prstDash val="solid"/>
            </a:ln>
            <a:effectLst>
              <a:outerShdw dist="19997" dir="5400000" algn="tl">
                <a:srgbClr val="000000">
                  <a:alpha val="38000"/>
                </a:srgbClr>
              </a:outerShdw>
            </a:effectLst>
          </p:spPr>
          <p:txBody>
            <a:bodyPr vert="horz" wrap="square" lIns="17785" tIns="590373" rIns="17775" bIns="590364" anchor="ctr" anchorCtr="1" compatLnSpc="1"/>
            <a:lstStyle/>
            <a:p>
              <a:pPr algn="ctr" defTabSz="1244598">
                <a:lnSpc>
                  <a:spcPct val="90000"/>
                </a:lnSpc>
                <a:spcAft>
                  <a:spcPts val="1200"/>
                </a:spcAft>
                <a:defRPr sz="1800" b="0" i="0" u="none" strike="noStrike" kern="0" cap="none" spc="0" baseline="0">
                  <a:solidFill>
                    <a:srgbClr val="000000"/>
                  </a:solidFill>
                  <a:uFillTx/>
                </a:defRPr>
              </a:pPr>
              <a:r>
                <a:rPr lang="zh-TW" altLang="en-US" sz="2800">
                  <a:solidFill>
                    <a:srgbClr val="000000"/>
                  </a:solidFill>
                  <a:latin typeface="標楷體" pitchFamily="65"/>
                  <a:ea typeface="標楷體" pitchFamily="65"/>
                </a:rPr>
                <a:t>再評量</a:t>
              </a:r>
              <a:endParaRPr lang="en-US" sz="2800">
                <a:solidFill>
                  <a:srgbClr val="000000"/>
                </a:solidFill>
                <a:latin typeface="標楷體" pitchFamily="65"/>
                <a:ea typeface="標楷體" pitchFamily="65"/>
              </a:endParaRPr>
            </a:p>
          </p:txBody>
        </p:sp>
        <p:sp>
          <p:nvSpPr>
            <p:cNvPr id="10" name="手繪多邊形 9"/>
            <p:cNvSpPr/>
            <p:nvPr/>
          </p:nvSpPr>
          <p:spPr>
            <a:xfrm>
              <a:off x="1538715" y="4005062"/>
              <a:ext cx="7210418" cy="1063383"/>
            </a:xfrm>
            <a:custGeom>
              <a:avLst/>
              <a:gdLst>
                <a:gd name="f0" fmla="val 10800000"/>
                <a:gd name="f1" fmla="val 5400000"/>
                <a:gd name="f2" fmla="val 180"/>
                <a:gd name="f3" fmla="val w"/>
                <a:gd name="f4" fmla="val h"/>
                <a:gd name="f5" fmla="val 0"/>
                <a:gd name="f6" fmla="val 1063379"/>
                <a:gd name="f7" fmla="val 7210416"/>
                <a:gd name="f8" fmla="val 1201760"/>
                <a:gd name="f9" fmla="val 6008656"/>
                <a:gd name="f10" fmla="val 6672367"/>
                <a:gd name="f11" fmla="val 1051677"/>
                <a:gd name="f12" fmla="val 7210413"/>
                <a:gd name="f13" fmla="val 1037241"/>
                <a:gd name="f14" fmla="val 3"/>
                <a:gd name="f15" fmla="val 538049"/>
                <a:gd name="f16" fmla="+- 0 0 -90"/>
                <a:gd name="f17" fmla="*/ f3 1 1063379"/>
                <a:gd name="f18" fmla="*/ f4 1 7210416"/>
                <a:gd name="f19" fmla="+- f7 0 f5"/>
                <a:gd name="f20" fmla="+- f6 0 f5"/>
                <a:gd name="f21" fmla="*/ f16 f0 1"/>
                <a:gd name="f22" fmla="*/ f20 1 1063379"/>
                <a:gd name="f23" fmla="*/ f19 1 7210416"/>
                <a:gd name="f24" fmla="*/ 177233 f20 1"/>
                <a:gd name="f25" fmla="*/ 0 f19 1"/>
                <a:gd name="f26" fmla="*/ 886146 f20 1"/>
                <a:gd name="f27" fmla="*/ 1063379 f20 1"/>
                <a:gd name="f28" fmla="*/ 177233 f19 1"/>
                <a:gd name="f29" fmla="*/ 7210416 f19 1"/>
                <a:gd name="f30" fmla="*/ 0 f20 1"/>
                <a:gd name="f31" fmla="*/ f21 1 f2"/>
                <a:gd name="f32" fmla="*/ f24 1 1063379"/>
                <a:gd name="f33" fmla="*/ f25 1 7210416"/>
                <a:gd name="f34" fmla="*/ f26 1 1063379"/>
                <a:gd name="f35" fmla="*/ f27 1 1063379"/>
                <a:gd name="f36" fmla="*/ f28 1 7210416"/>
                <a:gd name="f37" fmla="*/ f29 1 7210416"/>
                <a:gd name="f38" fmla="*/ f30 1 1063379"/>
                <a:gd name="f39" fmla="*/ f5 1 f22"/>
                <a:gd name="f40" fmla="*/ f6 1 f22"/>
                <a:gd name="f41" fmla="*/ f5 1 f23"/>
                <a:gd name="f42" fmla="*/ f7 1 f23"/>
                <a:gd name="f43" fmla="+- f31 0 f1"/>
                <a:gd name="f44" fmla="*/ f32 1 f22"/>
                <a:gd name="f45" fmla="*/ f33 1 f23"/>
                <a:gd name="f46" fmla="*/ f34 1 f22"/>
                <a:gd name="f47" fmla="*/ f35 1 f22"/>
                <a:gd name="f48" fmla="*/ f36 1 f23"/>
                <a:gd name="f49" fmla="*/ f37 1 f23"/>
                <a:gd name="f50" fmla="*/ f38 1 f22"/>
                <a:gd name="f51" fmla="*/ f39 f17 1"/>
                <a:gd name="f52" fmla="*/ f40 f17 1"/>
                <a:gd name="f53" fmla="*/ f42 f18 1"/>
                <a:gd name="f54" fmla="*/ f41 f18 1"/>
                <a:gd name="f55" fmla="*/ f44 f17 1"/>
                <a:gd name="f56" fmla="*/ f45 f18 1"/>
                <a:gd name="f57" fmla="*/ f46 f17 1"/>
                <a:gd name="f58" fmla="*/ f47 f17 1"/>
                <a:gd name="f59" fmla="*/ f48 f18 1"/>
                <a:gd name="f60" fmla="*/ f49 f18 1"/>
                <a:gd name="f61" fmla="*/ f50 f17 1"/>
              </a:gdLst>
              <a:ahLst/>
              <a:cxnLst>
                <a:cxn ang="3cd4">
                  <a:pos x="hc" y="t"/>
                </a:cxn>
                <a:cxn ang="0">
                  <a:pos x="r" y="vc"/>
                </a:cxn>
                <a:cxn ang="cd4">
                  <a:pos x="hc" y="b"/>
                </a:cxn>
                <a:cxn ang="cd2">
                  <a:pos x="l" y="vc"/>
                </a:cxn>
                <a:cxn ang="f43">
                  <a:pos x="f55" y="f56"/>
                </a:cxn>
                <a:cxn ang="f43">
                  <a:pos x="f57" y="f56"/>
                </a:cxn>
                <a:cxn ang="f43">
                  <a:pos x="f58" y="f59"/>
                </a:cxn>
                <a:cxn ang="f43">
                  <a:pos x="f58" y="f60"/>
                </a:cxn>
                <a:cxn ang="f43">
                  <a:pos x="f58" y="f60"/>
                </a:cxn>
                <a:cxn ang="f43">
                  <a:pos x="f61" y="f60"/>
                </a:cxn>
                <a:cxn ang="f43">
                  <a:pos x="f61" y="f60"/>
                </a:cxn>
                <a:cxn ang="f43">
                  <a:pos x="f61" y="f59"/>
                </a:cxn>
                <a:cxn ang="f43">
                  <a:pos x="f55" y="f56"/>
                </a:cxn>
              </a:cxnLst>
              <a:rect l="f51" t="f54" r="f52" b="f53"/>
              <a:pathLst>
                <a:path w="1063379" h="7210416">
                  <a:moveTo>
                    <a:pt x="f6" y="f8"/>
                  </a:moveTo>
                  <a:lnTo>
                    <a:pt x="f6" y="f9"/>
                  </a:lnTo>
                  <a:cubicBezTo>
                    <a:pt x="f6" y="f10"/>
                    <a:pt x="f11" y="f12"/>
                    <a:pt x="f13" y="f12"/>
                  </a:cubicBezTo>
                  <a:lnTo>
                    <a:pt x="f5" y="f12"/>
                  </a:lnTo>
                  <a:lnTo>
                    <a:pt x="f5" y="f12"/>
                  </a:lnTo>
                  <a:lnTo>
                    <a:pt x="f5" y="f14"/>
                  </a:lnTo>
                  <a:lnTo>
                    <a:pt x="f5" y="f14"/>
                  </a:lnTo>
                  <a:lnTo>
                    <a:pt x="f13" y="f14"/>
                  </a:lnTo>
                  <a:cubicBezTo>
                    <a:pt x="f11" y="f14"/>
                    <a:pt x="f6" y="f15"/>
                    <a:pt x="f6" y="f8"/>
                  </a:cubicBezTo>
                  <a:close/>
                </a:path>
              </a:pathLst>
            </a:custGeom>
            <a:solidFill>
              <a:srgbClr val="FFFFFF">
                <a:alpha val="90000"/>
              </a:srgbClr>
            </a:solidFill>
            <a:ln w="9528">
              <a:solidFill>
                <a:srgbClr val="7D60A0"/>
              </a:solidFill>
              <a:prstDash val="solid"/>
            </a:ln>
          </p:spPr>
          <p:txBody>
            <a:bodyPr vert="horz" wrap="square" lIns="199138" tIns="69686" rIns="69686" bIns="69695" anchor="ctr" anchorCtr="0" compatLnSpc="1"/>
            <a:lstStyle/>
            <a:p>
              <a:pPr marL="285750" lvl="1" indent="-285750" defTabSz="1244598">
                <a:lnSpc>
                  <a:spcPct val="90000"/>
                </a:lnSpc>
                <a:spcAft>
                  <a:spcPts val="500"/>
                </a:spcAft>
                <a:buSzPct val="100000"/>
                <a:buFontTx/>
                <a:buChar char="•"/>
                <a:defRPr sz="1800" b="0" i="0" u="none" strike="noStrike" kern="0" cap="none" spc="0" baseline="0">
                  <a:solidFill>
                    <a:srgbClr val="000000"/>
                  </a:solidFill>
                  <a:uFillTx/>
                </a:defRPr>
              </a:pPr>
              <a:r>
                <a:rPr lang="zh-TW" altLang="en-US" sz="2800">
                  <a:solidFill>
                    <a:srgbClr val="000000"/>
                  </a:solidFill>
                  <a:latin typeface="Times New Roman" pitchFamily="18"/>
                  <a:ea typeface="標楷體" pitchFamily="65"/>
                  <a:cs typeface="Times New Roman" pitchFamily="18"/>
                </a:rPr>
                <a:t>依據基本學習內容</a:t>
              </a:r>
              <a:br>
                <a:rPr lang="en-US" sz="2800">
                  <a:solidFill>
                    <a:srgbClr val="000000"/>
                  </a:solidFill>
                  <a:latin typeface="Times New Roman" pitchFamily="18"/>
                  <a:ea typeface="標楷體" pitchFamily="65"/>
                  <a:cs typeface="Times New Roman" pitchFamily="18"/>
                </a:rPr>
              </a:br>
              <a:r>
                <a:rPr lang="zh-TW" altLang="en-US" sz="2800">
                  <a:solidFill>
                    <a:srgbClr val="000000"/>
                  </a:solidFill>
                  <a:latin typeface="Times New Roman" pitchFamily="18"/>
                  <a:ea typeface="標楷體" pitchFamily="65"/>
                  <a:cs typeface="Times New Roman" pitchFamily="18"/>
                </a:rPr>
                <a:t>編制成長測驗</a:t>
              </a:r>
              <a:r>
                <a:rPr lang="en-US" sz="2800">
                  <a:solidFill>
                    <a:srgbClr val="000000"/>
                  </a:solidFill>
                  <a:latin typeface="Times New Roman" pitchFamily="18"/>
                  <a:ea typeface="標楷體" pitchFamily="65"/>
                  <a:cs typeface="Times New Roman" pitchFamily="18"/>
                </a:rPr>
                <a:t>(</a:t>
              </a:r>
              <a:r>
                <a:rPr lang="zh-TW" altLang="en-US" sz="2800">
                  <a:solidFill>
                    <a:srgbClr val="000000"/>
                  </a:solidFill>
                  <a:latin typeface="Times New Roman" pitchFamily="18"/>
                  <a:ea typeface="標楷體" pitchFamily="65"/>
                  <a:cs typeface="Times New Roman" pitchFamily="18"/>
                </a:rPr>
                <a:t>每年</a:t>
              </a:r>
              <a:r>
                <a:rPr lang="en-US" sz="2800">
                  <a:solidFill>
                    <a:srgbClr val="000000"/>
                  </a:solidFill>
                  <a:latin typeface="Times New Roman" pitchFamily="18"/>
                  <a:ea typeface="標楷體" pitchFamily="65"/>
                  <a:cs typeface="Times New Roman" pitchFamily="18"/>
                </a:rPr>
                <a:t>12</a:t>
              </a:r>
              <a:r>
                <a:rPr lang="zh-TW" altLang="en-US" sz="2800">
                  <a:solidFill>
                    <a:srgbClr val="000000"/>
                  </a:solidFill>
                  <a:latin typeface="Times New Roman" pitchFamily="18"/>
                  <a:ea typeface="標楷體" pitchFamily="65"/>
                  <a:cs typeface="Times New Roman" pitchFamily="18"/>
                </a:rPr>
                <a:t>月</a:t>
              </a:r>
              <a:r>
                <a:rPr lang="en-US" sz="2800">
                  <a:solidFill>
                    <a:srgbClr val="000000"/>
                  </a:solidFill>
                  <a:latin typeface="Times New Roman" pitchFamily="18"/>
                  <a:ea typeface="標楷體" pitchFamily="65"/>
                  <a:cs typeface="Times New Roman" pitchFamily="18"/>
                </a:rPr>
                <a:t>)</a:t>
              </a:r>
              <a:r>
                <a:rPr lang="zh-TW" altLang="en-US" sz="2800">
                  <a:solidFill>
                    <a:srgbClr val="000000"/>
                  </a:solidFill>
                  <a:latin typeface="Times New Roman" pitchFamily="18"/>
                  <a:ea typeface="標楷體" pitchFamily="65"/>
                  <a:cs typeface="Times New Roman" pitchFamily="18"/>
                </a:rPr>
                <a:t>了解學生學習進展</a:t>
              </a:r>
              <a:endParaRPr lang="en-US" sz="2800">
                <a:solidFill>
                  <a:srgbClr val="000000"/>
                </a:solidFill>
                <a:latin typeface="Times New Roman" pitchFamily="18"/>
                <a:ea typeface="標楷體" pitchFamily="65"/>
                <a:cs typeface="Times New Roman" pitchFamily="18"/>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5"/>
          <p:cNvSpPr txBox="1"/>
          <p:nvPr/>
        </p:nvSpPr>
        <p:spPr>
          <a:xfrm>
            <a:off x="8472260" y="6492871"/>
            <a:ext cx="2133596" cy="365129"/>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fld id="{1E0C755B-63B6-42C0-BCCE-8720DA5E48E1}" type="slidenum">
              <a:rPr kern="0">
                <a:solidFill>
                  <a:srgbClr val="000000"/>
                </a:solidFill>
                <a:latin typeface="Calibri"/>
              </a:rPr>
              <a:pPr algn="r">
                <a:defRPr sz="1800" b="0" i="0" u="none" strike="noStrike" kern="0" cap="none" spc="0" baseline="0">
                  <a:solidFill>
                    <a:srgbClr val="000000"/>
                  </a:solidFill>
                  <a:uFillTx/>
                </a:defRPr>
              </a:pPr>
              <a:t>7</a:t>
            </a:fld>
            <a:endParaRPr lang="zh-TW" altLang="en-US" sz="1400">
              <a:solidFill>
                <a:srgbClr val="000000"/>
              </a:solidFill>
              <a:latin typeface="Times New Roman" pitchFamily="18"/>
              <a:ea typeface="新細明體"/>
              <a:cs typeface="Times New Roman" pitchFamily="18"/>
            </a:endParaRPr>
          </a:p>
        </p:txBody>
      </p:sp>
      <p:sp>
        <p:nvSpPr>
          <p:cNvPr id="3" name="標題 1"/>
          <p:cNvSpPr txBox="1">
            <a:spLocks noGrp="1"/>
          </p:cNvSpPr>
          <p:nvPr>
            <p:ph type="title"/>
          </p:nvPr>
        </p:nvSpPr>
        <p:spPr>
          <a:xfrm>
            <a:off x="1981200" y="2420938"/>
            <a:ext cx="8229600" cy="1143000"/>
          </a:xfrm>
        </p:spPr>
        <p:txBody>
          <a:bodyPr anchorCtr="1"/>
          <a:lstStyle/>
          <a:p>
            <a:pPr algn="ctr">
              <a:spcBef>
                <a:spcPts val="1300"/>
              </a:spcBef>
            </a:pPr>
            <a:r>
              <a:rPr lang="zh-TW" altLang="en-US" sz="5400">
                <a:solidFill>
                  <a:srgbClr val="953735"/>
                </a:solidFill>
                <a:effectLst>
                  <a:outerShdw dist="38096" dir="2700000">
                    <a:srgbClr val="000000"/>
                  </a:outerShdw>
                </a:effectLst>
                <a:latin typeface="標楷體" pitchFamily="65"/>
                <a:ea typeface="標楷體" pitchFamily="65"/>
              </a:rPr>
              <a:t>各年級通過標準</a:t>
            </a:r>
            <a:endParaRPr lang="en-US" sz="5400">
              <a:solidFill>
                <a:srgbClr val="953735"/>
              </a:solidFill>
              <a:effectLst>
                <a:outerShdw dist="38096" dir="2700000">
                  <a:srgbClr val="000000"/>
                </a:outerShdw>
              </a:effectLst>
              <a:latin typeface="標楷體" pitchFamily="65"/>
              <a:ea typeface="標楷體" pitchFamily="65"/>
            </a:endParaRPr>
          </a:p>
        </p:txBody>
      </p:sp>
      <p:sp>
        <p:nvSpPr>
          <p:cNvPr id="4" name="動作按鈕: 首頁 10">
            <a:hlinkClick r:id="rId3" action="ppaction://hlinksldjump"/>
          </p:cNvPr>
          <p:cNvSpPr/>
          <p:nvPr/>
        </p:nvSpPr>
        <p:spPr>
          <a:xfrm>
            <a:off x="9984432" y="5229198"/>
            <a:ext cx="504053" cy="476667"/>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1 1 2"/>
              <a:gd name="f26" fmla="min f21 f20"/>
              <a:gd name="f27" fmla="+- f3 f24 0"/>
              <a:gd name="f28" fmla="+- f3 f25 0"/>
              <a:gd name="f29" fmla="*/ f26 3 1"/>
              <a:gd name="f30" fmla="*/ f29 1 8"/>
              <a:gd name="f31" fmla="*/ f29 1 4"/>
              <a:gd name="f32" fmla="*/ f28 f14 1"/>
              <a:gd name="f33" fmla="*/ f27 f14 1"/>
              <a:gd name="f34" fmla="+- f27 0 f30"/>
              <a:gd name="f35" fmla="+- f27 f30 0"/>
              <a:gd name="f36" fmla="+- f28 0 f30"/>
              <a:gd name="f37" fmla="+- f28 f30 0"/>
              <a:gd name="f38" fmla="*/ f31 1 16"/>
              <a:gd name="f39" fmla="*/ f31 1 8"/>
              <a:gd name="f40" fmla="*/ f31 3 1"/>
              <a:gd name="f41" fmla="*/ f31 5 1"/>
              <a:gd name="f42" fmla="*/ f31 7 1"/>
              <a:gd name="f43" fmla="*/ f31 9 1"/>
              <a:gd name="f44" fmla="*/ f31 11 1"/>
              <a:gd name="f45" fmla="*/ f31 13 1"/>
              <a:gd name="f46" fmla="*/ f40 1 16"/>
              <a:gd name="f47" fmla="*/ f41 1 16"/>
              <a:gd name="f48" fmla="*/ f42 1 16"/>
              <a:gd name="f49" fmla="*/ f43 1 16"/>
              <a:gd name="f50" fmla="*/ f44 1 16"/>
              <a:gd name="f51" fmla="*/ f40 1 4"/>
              <a:gd name="f52" fmla="*/ f45 1 16"/>
              <a:gd name="f53" fmla="*/ f42 1 8"/>
              <a:gd name="f54" fmla="+- f34 f38 0"/>
              <a:gd name="f55" fmla="+- f36 f39 0"/>
              <a:gd name="f56" fmla="*/ f34 f14 1"/>
              <a:gd name="f57" fmla="*/ f36 f14 1"/>
              <a:gd name="f58" fmla="*/ f35 f14 1"/>
              <a:gd name="f59" fmla="*/ f37 f14 1"/>
              <a:gd name="f60" fmla="+- f34 f46 0"/>
              <a:gd name="f61" fmla="+- f34 f47 0"/>
              <a:gd name="f62" fmla="+- f34 f51 0"/>
              <a:gd name="f63" fmla="+- f36 f48 0"/>
              <a:gd name="f64" fmla="+- f36 f49 0"/>
              <a:gd name="f65" fmla="+- f36 f50 0"/>
              <a:gd name="f66" fmla="+- f36 f52 0"/>
              <a:gd name="f67" fmla="+- f36 f53 0"/>
              <a:gd name="f68" fmla="*/ f55 f14 1"/>
              <a:gd name="f69" fmla="*/ f54 f14 1"/>
              <a:gd name="f70" fmla="*/ f67 f14 1"/>
              <a:gd name="f71" fmla="*/ f66 f14 1"/>
              <a:gd name="f72" fmla="*/ f61 f14 1"/>
              <a:gd name="f73" fmla="*/ f65 f14 1"/>
              <a:gd name="f74" fmla="*/ f60 f14 1"/>
              <a:gd name="f75" fmla="*/ f63 f14 1"/>
              <a:gd name="f76" fmla="*/ f62 f14 1"/>
              <a:gd name="f77" fmla="*/ f64 f14 1"/>
            </a:gdLst>
            <a:ahLst/>
            <a:cxnLst>
              <a:cxn ang="3cd4">
                <a:pos x="hc" y="t"/>
              </a:cxn>
              <a:cxn ang="0">
                <a:pos x="r" y="vc"/>
              </a:cxn>
              <a:cxn ang="cd4">
                <a:pos x="hc" y="b"/>
              </a:cxn>
              <a:cxn ang="cd2">
                <a:pos x="l" y="vc"/>
              </a:cxn>
            </a:cxnLst>
            <a:rect l="f19" t="f19" r="f22" b="f23"/>
            <a:pathLst>
              <a:path stroke="0">
                <a:moveTo>
                  <a:pt x="f19" y="f19"/>
                </a:moveTo>
                <a:lnTo>
                  <a:pt x="f22" y="f19"/>
                </a:lnTo>
                <a:lnTo>
                  <a:pt x="f22" y="f23"/>
                </a:lnTo>
                <a:lnTo>
                  <a:pt x="f19" y="f23"/>
                </a:lnTo>
                <a:close/>
                <a:moveTo>
                  <a:pt x="f32" y="f56"/>
                </a:moveTo>
                <a:lnTo>
                  <a:pt x="f57" y="f33"/>
                </a:lnTo>
                <a:lnTo>
                  <a:pt x="f68" y="f33"/>
                </a:lnTo>
                <a:lnTo>
                  <a:pt x="f68" y="f58"/>
                </a:lnTo>
                <a:lnTo>
                  <a:pt x="f70" y="f58"/>
                </a:lnTo>
                <a:lnTo>
                  <a:pt x="f70" y="f33"/>
                </a:lnTo>
                <a:lnTo>
                  <a:pt x="f59" y="f33"/>
                </a:lnTo>
                <a:lnTo>
                  <a:pt x="f71" y="f72"/>
                </a:lnTo>
                <a:lnTo>
                  <a:pt x="f71" y="f69"/>
                </a:lnTo>
                <a:lnTo>
                  <a:pt x="f73" y="f69"/>
                </a:lnTo>
                <a:lnTo>
                  <a:pt x="f73" y="f74"/>
                </a:lnTo>
                <a:close/>
              </a:path>
              <a:path stroke="0">
                <a:moveTo>
                  <a:pt x="f71" y="f72"/>
                </a:moveTo>
                <a:lnTo>
                  <a:pt x="f71" y="f69"/>
                </a:lnTo>
                <a:lnTo>
                  <a:pt x="f73" y="f69"/>
                </a:lnTo>
                <a:lnTo>
                  <a:pt x="f73" y="f74"/>
                </a:lnTo>
                <a:close/>
                <a:moveTo>
                  <a:pt x="f68" y="f33"/>
                </a:moveTo>
                <a:lnTo>
                  <a:pt x="f68" y="f58"/>
                </a:lnTo>
                <a:lnTo>
                  <a:pt x="f75" y="f58"/>
                </a:lnTo>
                <a:lnTo>
                  <a:pt x="f75" y="f76"/>
                </a:lnTo>
                <a:lnTo>
                  <a:pt x="f77" y="f76"/>
                </a:lnTo>
                <a:lnTo>
                  <a:pt x="f77" y="f58"/>
                </a:lnTo>
                <a:lnTo>
                  <a:pt x="f70" y="f58"/>
                </a:lnTo>
                <a:lnTo>
                  <a:pt x="f70" y="f33"/>
                </a:lnTo>
                <a:close/>
              </a:path>
              <a:path stroke="0">
                <a:moveTo>
                  <a:pt x="f32" y="f56"/>
                </a:moveTo>
                <a:lnTo>
                  <a:pt x="f57" y="f33"/>
                </a:lnTo>
                <a:lnTo>
                  <a:pt x="f59" y="f33"/>
                </a:lnTo>
                <a:close/>
                <a:moveTo>
                  <a:pt x="f75" y="f76"/>
                </a:moveTo>
                <a:lnTo>
                  <a:pt x="f77" y="f76"/>
                </a:lnTo>
                <a:lnTo>
                  <a:pt x="f77" y="f58"/>
                </a:lnTo>
                <a:lnTo>
                  <a:pt x="f75" y="f58"/>
                </a:lnTo>
                <a:close/>
              </a:path>
              <a:path fill="none">
                <a:moveTo>
                  <a:pt x="f32" y="f56"/>
                </a:moveTo>
                <a:lnTo>
                  <a:pt x="f73" y="f74"/>
                </a:lnTo>
                <a:lnTo>
                  <a:pt x="f73" y="f69"/>
                </a:lnTo>
                <a:lnTo>
                  <a:pt x="f71" y="f69"/>
                </a:lnTo>
                <a:lnTo>
                  <a:pt x="f71" y="f72"/>
                </a:lnTo>
                <a:lnTo>
                  <a:pt x="f59" y="f33"/>
                </a:lnTo>
                <a:lnTo>
                  <a:pt x="f70" y="f33"/>
                </a:lnTo>
                <a:lnTo>
                  <a:pt x="f70" y="f58"/>
                </a:lnTo>
                <a:lnTo>
                  <a:pt x="f68" y="f58"/>
                </a:lnTo>
                <a:lnTo>
                  <a:pt x="f68" y="f33"/>
                </a:lnTo>
                <a:lnTo>
                  <a:pt x="f57" y="f33"/>
                </a:lnTo>
                <a:close/>
                <a:moveTo>
                  <a:pt x="f73" y="f74"/>
                </a:moveTo>
                <a:lnTo>
                  <a:pt x="f71" y="f72"/>
                </a:lnTo>
                <a:moveTo>
                  <a:pt x="f70" y="f33"/>
                </a:moveTo>
                <a:lnTo>
                  <a:pt x="f68" y="f33"/>
                </a:lnTo>
                <a:moveTo>
                  <a:pt x="f75" y="f58"/>
                </a:moveTo>
                <a:lnTo>
                  <a:pt x="f75" y="f76"/>
                </a:lnTo>
                <a:lnTo>
                  <a:pt x="f77" y="f76"/>
                </a:lnTo>
                <a:lnTo>
                  <a:pt x="f77" y="f58"/>
                </a:lnTo>
              </a:path>
              <a:path fill="none">
                <a:moveTo>
                  <a:pt x="f19" y="f19"/>
                </a:moveTo>
                <a:lnTo>
                  <a:pt x="f22" y="f19"/>
                </a:lnTo>
                <a:lnTo>
                  <a:pt x="f22" y="f23"/>
                </a:lnTo>
                <a:lnTo>
                  <a:pt x="f19" y="f23"/>
                </a:lnTo>
                <a:close/>
              </a:path>
            </a:pathLst>
          </a:custGeom>
          <a:solidFill>
            <a:srgbClr val="FFFFFF"/>
          </a:solidFill>
          <a:ln w="25402">
            <a:solidFill>
              <a:srgbClr val="4F81BD"/>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a:solidFill>
                <a:srgbClr val="000000"/>
              </a:solidFill>
              <a:latin typeface="Calibri"/>
              <a:ea typeface="新細明體"/>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5"/>
          <p:cNvSpPr txBox="1"/>
          <p:nvPr/>
        </p:nvSpPr>
        <p:spPr>
          <a:xfrm>
            <a:off x="8472260" y="6492871"/>
            <a:ext cx="2133596" cy="365129"/>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fld id="{A60E7C78-3122-4BEF-B3AA-57D73E063773}" type="slidenum">
              <a:rPr kern="0">
                <a:solidFill>
                  <a:srgbClr val="000000"/>
                </a:solidFill>
                <a:latin typeface="Calibri"/>
              </a:rPr>
              <a:pPr algn="r">
                <a:defRPr sz="1800" b="0" i="0" u="none" strike="noStrike" kern="0" cap="none" spc="0" baseline="0">
                  <a:solidFill>
                    <a:srgbClr val="000000"/>
                  </a:solidFill>
                  <a:uFillTx/>
                </a:defRPr>
              </a:pPr>
              <a:t>8</a:t>
            </a:fld>
            <a:endParaRPr lang="zh-TW" altLang="en-US" sz="1400">
              <a:solidFill>
                <a:srgbClr val="000000"/>
              </a:solidFill>
              <a:latin typeface="Times New Roman" pitchFamily="18"/>
              <a:ea typeface="新細明體"/>
              <a:cs typeface="Times New Roman" pitchFamily="18"/>
            </a:endParaRPr>
          </a:p>
        </p:txBody>
      </p:sp>
      <p:sp>
        <p:nvSpPr>
          <p:cNvPr id="3" name="標題 1"/>
          <p:cNvSpPr txBox="1">
            <a:spLocks noGrp="1"/>
          </p:cNvSpPr>
          <p:nvPr>
            <p:ph type="title"/>
          </p:nvPr>
        </p:nvSpPr>
        <p:spPr>
          <a:xfrm>
            <a:off x="1917851" y="99992"/>
            <a:ext cx="8229600" cy="771059"/>
          </a:xfrm>
        </p:spPr>
        <p:txBody>
          <a:bodyPr anchorCtr="1"/>
          <a:lstStyle/>
          <a:p>
            <a:pPr lvl="0" algn="ctr"/>
            <a:r>
              <a:rPr lang="zh-TW" altLang="en-US" sz="4000" dirty="0">
                <a:solidFill>
                  <a:srgbClr val="953735"/>
                </a:solidFill>
                <a:latin typeface="Times New Roman" pitchFamily="18"/>
                <a:ea typeface="標楷體" pitchFamily="65"/>
                <a:cs typeface="Times New Roman" pitchFamily="18"/>
              </a:rPr>
              <a:t>各年級通過標準</a:t>
            </a:r>
            <a:endParaRPr lang="en-US" sz="4000" dirty="0">
              <a:solidFill>
                <a:srgbClr val="953735"/>
              </a:solidFill>
              <a:latin typeface="Times New Roman" pitchFamily="18"/>
              <a:ea typeface="標楷體" pitchFamily="65"/>
              <a:cs typeface="Times New Roman" pitchFamily="18"/>
            </a:endParaRPr>
          </a:p>
        </p:txBody>
      </p:sp>
      <p:sp>
        <p:nvSpPr>
          <p:cNvPr id="4" name="內容版面配置區 2"/>
          <p:cNvSpPr txBox="1"/>
          <p:nvPr/>
        </p:nvSpPr>
        <p:spPr>
          <a:xfrm>
            <a:off x="1790368" y="803082"/>
            <a:ext cx="8229600" cy="4756329"/>
          </a:xfrm>
          <a:prstGeom prst="rect">
            <a:avLst/>
          </a:prstGeom>
          <a:noFill/>
          <a:ln>
            <a:noFill/>
          </a:ln>
        </p:spPr>
        <p:txBody>
          <a:bodyPr vert="horz" wrap="square" lIns="91440" tIns="45720" rIns="91440" bIns="45720" anchor="t" anchorCtr="0" compatLnSpc="1"/>
          <a:lstStyle/>
          <a:p>
            <a:pPr marL="342003" indent="-342003" algn="just">
              <a:spcBef>
                <a:spcPts val="670"/>
              </a:spcBef>
              <a:buSzPct val="100000"/>
              <a:buFont typeface="Wingdings" pitchFamily="2"/>
              <a:buChar char="Ø"/>
              <a:defRPr sz="1800" b="0" i="0" u="none" strike="noStrike" kern="0" cap="none" spc="0" baseline="0">
                <a:solidFill>
                  <a:srgbClr val="000000"/>
                </a:solidFill>
                <a:uFillTx/>
              </a:defRPr>
            </a:pPr>
            <a:r>
              <a:rPr lang="zh-TW" altLang="en-US" sz="2800" dirty="0">
                <a:solidFill>
                  <a:srgbClr val="000000"/>
                </a:solidFill>
                <a:latin typeface="Times New Roman" pitchFamily="18"/>
                <a:ea typeface="標楷體" pitchFamily="65"/>
                <a:cs typeface="Times New Roman" pitchFamily="18"/>
              </a:rPr>
              <a:t>就讀年段為</a:t>
            </a:r>
            <a:r>
              <a:rPr lang="en-US" sz="2800" dirty="0">
                <a:solidFill>
                  <a:srgbClr val="000000"/>
                </a:solidFill>
                <a:latin typeface="Times New Roman" pitchFamily="18"/>
                <a:ea typeface="標楷體" pitchFamily="65"/>
                <a:cs typeface="Times New Roman" pitchFamily="18"/>
              </a:rPr>
              <a:t>5</a:t>
            </a:r>
            <a:r>
              <a:rPr lang="zh-TW" altLang="en-US" sz="2800" dirty="0">
                <a:solidFill>
                  <a:srgbClr val="000000"/>
                </a:solidFill>
                <a:latin typeface="Times New Roman" pitchFamily="18"/>
                <a:ea typeface="標楷體" pitchFamily="65"/>
                <a:cs typeface="Times New Roman" pitchFamily="18"/>
              </a:rPr>
              <a:t>年級和</a:t>
            </a:r>
            <a:r>
              <a:rPr lang="en-US" sz="2800" dirty="0">
                <a:solidFill>
                  <a:srgbClr val="000000"/>
                </a:solidFill>
                <a:latin typeface="Times New Roman" pitchFamily="18"/>
                <a:ea typeface="標楷體" pitchFamily="65"/>
                <a:cs typeface="Times New Roman" pitchFamily="18"/>
              </a:rPr>
              <a:t>7</a:t>
            </a:r>
            <a:r>
              <a:rPr lang="zh-TW" altLang="en-US" sz="2800" dirty="0">
                <a:solidFill>
                  <a:srgbClr val="000000"/>
                </a:solidFill>
                <a:latin typeface="Times New Roman" pitchFamily="18"/>
                <a:ea typeface="標楷體" pitchFamily="65"/>
                <a:cs typeface="Times New Roman" pitchFamily="18"/>
              </a:rPr>
              <a:t>年級者，篩選測驗及成長測驗的通過標準不同。</a:t>
            </a:r>
            <a:endParaRPr lang="en-US" sz="2800" dirty="0">
              <a:solidFill>
                <a:srgbClr val="000000"/>
              </a:solidFill>
              <a:latin typeface="Times New Roman" pitchFamily="18"/>
              <a:ea typeface="標楷體" pitchFamily="65"/>
              <a:cs typeface="Times New Roman" pitchFamily="18"/>
            </a:endParaRPr>
          </a:p>
        </p:txBody>
      </p:sp>
      <p:pic>
        <p:nvPicPr>
          <p:cNvPr id="5" name="圖片 1"/>
          <p:cNvPicPr>
            <a:picLocks noChangeAspect="1"/>
          </p:cNvPicPr>
          <p:nvPr/>
        </p:nvPicPr>
        <p:blipFill>
          <a:blip r:embed="rId3"/>
          <a:stretch>
            <a:fillRect/>
          </a:stretch>
        </p:blipFill>
        <p:spPr>
          <a:xfrm>
            <a:off x="2528517" y="1717480"/>
            <a:ext cx="7315197" cy="411538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5"/>
          <p:cNvSpPr txBox="1"/>
          <p:nvPr/>
        </p:nvSpPr>
        <p:spPr>
          <a:xfrm>
            <a:off x="8472260" y="6492871"/>
            <a:ext cx="2133596" cy="365129"/>
          </a:xfrm>
          <a:prstGeom prst="rect">
            <a:avLst/>
          </a:prstGeom>
          <a:noFill/>
          <a:ln>
            <a:noFill/>
          </a:ln>
        </p:spPr>
        <p:txBody>
          <a:bodyPr vert="horz" wrap="square" lIns="91440" tIns="45720" rIns="91440" bIns="45720" anchor="ctr" anchorCtr="0" compatLnSpc="1"/>
          <a:lstStyle/>
          <a:p>
            <a:pPr algn="r">
              <a:defRPr sz="1800" b="0" i="0" u="none" strike="noStrike" kern="0" cap="none" spc="0" baseline="0">
                <a:solidFill>
                  <a:srgbClr val="000000"/>
                </a:solidFill>
                <a:uFillTx/>
              </a:defRPr>
            </a:pPr>
            <a:fld id="{E702838F-6ED1-4C5F-8A9A-B29B3220CC77}" type="slidenum">
              <a:rPr kern="0">
                <a:solidFill>
                  <a:srgbClr val="000000"/>
                </a:solidFill>
                <a:latin typeface="Calibri"/>
              </a:rPr>
              <a:pPr algn="r">
                <a:defRPr sz="1800" b="0" i="0" u="none" strike="noStrike" kern="0" cap="none" spc="0" baseline="0">
                  <a:solidFill>
                    <a:srgbClr val="000000"/>
                  </a:solidFill>
                  <a:uFillTx/>
                </a:defRPr>
              </a:pPr>
              <a:t>9</a:t>
            </a:fld>
            <a:endParaRPr lang="zh-TW" altLang="en-US" sz="1400">
              <a:solidFill>
                <a:srgbClr val="000000"/>
              </a:solidFill>
              <a:latin typeface="Times New Roman" pitchFamily="18"/>
              <a:ea typeface="新細明體"/>
              <a:cs typeface="Times New Roman" pitchFamily="18"/>
            </a:endParaRPr>
          </a:p>
        </p:txBody>
      </p:sp>
      <p:sp>
        <p:nvSpPr>
          <p:cNvPr id="3" name="標題 1"/>
          <p:cNvSpPr txBox="1"/>
          <p:nvPr/>
        </p:nvSpPr>
        <p:spPr>
          <a:xfrm>
            <a:off x="1981200" y="2420938"/>
            <a:ext cx="8229600" cy="1143000"/>
          </a:xfrm>
          <a:prstGeom prst="rect">
            <a:avLst/>
          </a:prstGeom>
          <a:noFill/>
          <a:ln>
            <a:noFill/>
          </a:ln>
        </p:spPr>
        <p:txBody>
          <a:bodyPr vert="horz" wrap="square" lIns="91440" tIns="45720" rIns="91440" bIns="45720" anchor="ctr" anchorCtr="1" compatLnSpc="1"/>
          <a:lstStyle/>
          <a:p>
            <a:pPr algn="ctr">
              <a:spcBef>
                <a:spcPts val="1300"/>
              </a:spcBef>
              <a:defRPr sz="1800" b="0" i="0" u="none" strike="noStrike" kern="0" cap="none" spc="0" baseline="0">
                <a:solidFill>
                  <a:srgbClr val="000000"/>
                </a:solidFill>
                <a:uFillTx/>
              </a:defRPr>
            </a:pPr>
            <a:r>
              <a:rPr lang="zh-TW" altLang="en-US" sz="5400">
                <a:solidFill>
                  <a:srgbClr val="953735"/>
                </a:solidFill>
                <a:effectLst>
                  <a:outerShdw dist="38096" dir="2700000">
                    <a:srgbClr val="000000"/>
                  </a:outerShdw>
                </a:effectLst>
                <a:latin typeface="標楷體" pitchFamily="65"/>
                <a:ea typeface="標楷體" pitchFamily="65"/>
              </a:rPr>
              <a:t>科技化評量系統介紹</a:t>
            </a:r>
            <a:endParaRPr lang="en-US" sz="5400">
              <a:solidFill>
                <a:srgbClr val="953735"/>
              </a:solidFill>
              <a:effectLst>
                <a:outerShdw dist="38096" dir="2700000">
                  <a:srgbClr val="000000"/>
                </a:outerShdw>
              </a:effectLst>
              <a:latin typeface="標楷體" pitchFamily="65"/>
              <a:ea typeface="標楷體" pitchFamily="65"/>
            </a:endParaRPr>
          </a:p>
        </p:txBody>
      </p:sp>
      <p:sp>
        <p:nvSpPr>
          <p:cNvPr id="4" name="動作按鈕: 首頁 3">
            <a:hlinkClick r:id="rId3" action="ppaction://hlinksldjump"/>
          </p:cNvPr>
          <p:cNvSpPr/>
          <p:nvPr/>
        </p:nvSpPr>
        <p:spPr>
          <a:xfrm>
            <a:off x="9984432" y="5229198"/>
            <a:ext cx="504053" cy="476667"/>
          </a:xfrm>
          <a:custGeom>
            <a:avLst/>
            <a:gdLst>
              <a:gd name="f0" fmla="val w"/>
              <a:gd name="f1" fmla="val h"/>
              <a:gd name="f2" fmla="val ss"/>
              <a:gd name="f3" fmla="val 0"/>
              <a:gd name="f4" fmla="abs f0"/>
              <a:gd name="f5" fmla="abs f1"/>
              <a:gd name="f6" fmla="abs f2"/>
              <a:gd name="f7" fmla="?: f4 f0 1"/>
              <a:gd name="f8" fmla="?: f5 f1 1"/>
              <a:gd name="f9" fmla="?: f6 f2 1"/>
              <a:gd name="f10" fmla="*/ f7 1 21600"/>
              <a:gd name="f11" fmla="*/ f8 1 21600"/>
              <a:gd name="f12" fmla="*/ 21600 f7 1"/>
              <a:gd name="f13" fmla="*/ 21600 f8 1"/>
              <a:gd name="f14" fmla="min f11 f10"/>
              <a:gd name="f15" fmla="*/ f12 1 f9"/>
              <a:gd name="f16" fmla="*/ f13 1 f9"/>
              <a:gd name="f17" fmla="val f15"/>
              <a:gd name="f18" fmla="val f16"/>
              <a:gd name="f19" fmla="*/ f3 f14 1"/>
              <a:gd name="f20" fmla="+- f18 0 f3"/>
              <a:gd name="f21" fmla="+- f17 0 f3"/>
              <a:gd name="f22" fmla="*/ f17 f14 1"/>
              <a:gd name="f23" fmla="*/ f18 f14 1"/>
              <a:gd name="f24" fmla="*/ f20 1 2"/>
              <a:gd name="f25" fmla="*/ f21 1 2"/>
              <a:gd name="f26" fmla="min f21 f20"/>
              <a:gd name="f27" fmla="+- f3 f24 0"/>
              <a:gd name="f28" fmla="+- f3 f25 0"/>
              <a:gd name="f29" fmla="*/ f26 3 1"/>
              <a:gd name="f30" fmla="*/ f29 1 8"/>
              <a:gd name="f31" fmla="*/ f29 1 4"/>
              <a:gd name="f32" fmla="*/ f28 f14 1"/>
              <a:gd name="f33" fmla="*/ f27 f14 1"/>
              <a:gd name="f34" fmla="+- f27 0 f30"/>
              <a:gd name="f35" fmla="+- f27 f30 0"/>
              <a:gd name="f36" fmla="+- f28 0 f30"/>
              <a:gd name="f37" fmla="+- f28 f30 0"/>
              <a:gd name="f38" fmla="*/ f31 1 16"/>
              <a:gd name="f39" fmla="*/ f31 1 8"/>
              <a:gd name="f40" fmla="*/ f31 3 1"/>
              <a:gd name="f41" fmla="*/ f31 5 1"/>
              <a:gd name="f42" fmla="*/ f31 7 1"/>
              <a:gd name="f43" fmla="*/ f31 9 1"/>
              <a:gd name="f44" fmla="*/ f31 11 1"/>
              <a:gd name="f45" fmla="*/ f31 13 1"/>
              <a:gd name="f46" fmla="*/ f40 1 16"/>
              <a:gd name="f47" fmla="*/ f41 1 16"/>
              <a:gd name="f48" fmla="*/ f42 1 16"/>
              <a:gd name="f49" fmla="*/ f43 1 16"/>
              <a:gd name="f50" fmla="*/ f44 1 16"/>
              <a:gd name="f51" fmla="*/ f40 1 4"/>
              <a:gd name="f52" fmla="*/ f45 1 16"/>
              <a:gd name="f53" fmla="*/ f42 1 8"/>
              <a:gd name="f54" fmla="+- f34 f38 0"/>
              <a:gd name="f55" fmla="+- f36 f39 0"/>
              <a:gd name="f56" fmla="*/ f34 f14 1"/>
              <a:gd name="f57" fmla="*/ f36 f14 1"/>
              <a:gd name="f58" fmla="*/ f35 f14 1"/>
              <a:gd name="f59" fmla="*/ f37 f14 1"/>
              <a:gd name="f60" fmla="+- f34 f46 0"/>
              <a:gd name="f61" fmla="+- f34 f47 0"/>
              <a:gd name="f62" fmla="+- f34 f51 0"/>
              <a:gd name="f63" fmla="+- f36 f48 0"/>
              <a:gd name="f64" fmla="+- f36 f49 0"/>
              <a:gd name="f65" fmla="+- f36 f50 0"/>
              <a:gd name="f66" fmla="+- f36 f52 0"/>
              <a:gd name="f67" fmla="+- f36 f53 0"/>
              <a:gd name="f68" fmla="*/ f55 f14 1"/>
              <a:gd name="f69" fmla="*/ f54 f14 1"/>
              <a:gd name="f70" fmla="*/ f67 f14 1"/>
              <a:gd name="f71" fmla="*/ f66 f14 1"/>
              <a:gd name="f72" fmla="*/ f61 f14 1"/>
              <a:gd name="f73" fmla="*/ f65 f14 1"/>
              <a:gd name="f74" fmla="*/ f60 f14 1"/>
              <a:gd name="f75" fmla="*/ f63 f14 1"/>
              <a:gd name="f76" fmla="*/ f62 f14 1"/>
              <a:gd name="f77" fmla="*/ f64 f14 1"/>
            </a:gdLst>
            <a:ahLst/>
            <a:cxnLst>
              <a:cxn ang="3cd4">
                <a:pos x="hc" y="t"/>
              </a:cxn>
              <a:cxn ang="0">
                <a:pos x="r" y="vc"/>
              </a:cxn>
              <a:cxn ang="cd4">
                <a:pos x="hc" y="b"/>
              </a:cxn>
              <a:cxn ang="cd2">
                <a:pos x="l" y="vc"/>
              </a:cxn>
            </a:cxnLst>
            <a:rect l="f19" t="f19" r="f22" b="f23"/>
            <a:pathLst>
              <a:path stroke="0">
                <a:moveTo>
                  <a:pt x="f19" y="f19"/>
                </a:moveTo>
                <a:lnTo>
                  <a:pt x="f22" y="f19"/>
                </a:lnTo>
                <a:lnTo>
                  <a:pt x="f22" y="f23"/>
                </a:lnTo>
                <a:lnTo>
                  <a:pt x="f19" y="f23"/>
                </a:lnTo>
                <a:close/>
                <a:moveTo>
                  <a:pt x="f32" y="f56"/>
                </a:moveTo>
                <a:lnTo>
                  <a:pt x="f57" y="f33"/>
                </a:lnTo>
                <a:lnTo>
                  <a:pt x="f68" y="f33"/>
                </a:lnTo>
                <a:lnTo>
                  <a:pt x="f68" y="f58"/>
                </a:lnTo>
                <a:lnTo>
                  <a:pt x="f70" y="f58"/>
                </a:lnTo>
                <a:lnTo>
                  <a:pt x="f70" y="f33"/>
                </a:lnTo>
                <a:lnTo>
                  <a:pt x="f59" y="f33"/>
                </a:lnTo>
                <a:lnTo>
                  <a:pt x="f71" y="f72"/>
                </a:lnTo>
                <a:lnTo>
                  <a:pt x="f71" y="f69"/>
                </a:lnTo>
                <a:lnTo>
                  <a:pt x="f73" y="f69"/>
                </a:lnTo>
                <a:lnTo>
                  <a:pt x="f73" y="f74"/>
                </a:lnTo>
                <a:close/>
              </a:path>
              <a:path stroke="0">
                <a:moveTo>
                  <a:pt x="f71" y="f72"/>
                </a:moveTo>
                <a:lnTo>
                  <a:pt x="f71" y="f69"/>
                </a:lnTo>
                <a:lnTo>
                  <a:pt x="f73" y="f69"/>
                </a:lnTo>
                <a:lnTo>
                  <a:pt x="f73" y="f74"/>
                </a:lnTo>
                <a:close/>
                <a:moveTo>
                  <a:pt x="f68" y="f33"/>
                </a:moveTo>
                <a:lnTo>
                  <a:pt x="f68" y="f58"/>
                </a:lnTo>
                <a:lnTo>
                  <a:pt x="f75" y="f58"/>
                </a:lnTo>
                <a:lnTo>
                  <a:pt x="f75" y="f76"/>
                </a:lnTo>
                <a:lnTo>
                  <a:pt x="f77" y="f76"/>
                </a:lnTo>
                <a:lnTo>
                  <a:pt x="f77" y="f58"/>
                </a:lnTo>
                <a:lnTo>
                  <a:pt x="f70" y="f58"/>
                </a:lnTo>
                <a:lnTo>
                  <a:pt x="f70" y="f33"/>
                </a:lnTo>
                <a:close/>
              </a:path>
              <a:path stroke="0">
                <a:moveTo>
                  <a:pt x="f32" y="f56"/>
                </a:moveTo>
                <a:lnTo>
                  <a:pt x="f57" y="f33"/>
                </a:lnTo>
                <a:lnTo>
                  <a:pt x="f59" y="f33"/>
                </a:lnTo>
                <a:close/>
                <a:moveTo>
                  <a:pt x="f75" y="f76"/>
                </a:moveTo>
                <a:lnTo>
                  <a:pt x="f77" y="f76"/>
                </a:lnTo>
                <a:lnTo>
                  <a:pt x="f77" y="f58"/>
                </a:lnTo>
                <a:lnTo>
                  <a:pt x="f75" y="f58"/>
                </a:lnTo>
                <a:close/>
              </a:path>
              <a:path fill="none">
                <a:moveTo>
                  <a:pt x="f32" y="f56"/>
                </a:moveTo>
                <a:lnTo>
                  <a:pt x="f73" y="f74"/>
                </a:lnTo>
                <a:lnTo>
                  <a:pt x="f73" y="f69"/>
                </a:lnTo>
                <a:lnTo>
                  <a:pt x="f71" y="f69"/>
                </a:lnTo>
                <a:lnTo>
                  <a:pt x="f71" y="f72"/>
                </a:lnTo>
                <a:lnTo>
                  <a:pt x="f59" y="f33"/>
                </a:lnTo>
                <a:lnTo>
                  <a:pt x="f70" y="f33"/>
                </a:lnTo>
                <a:lnTo>
                  <a:pt x="f70" y="f58"/>
                </a:lnTo>
                <a:lnTo>
                  <a:pt x="f68" y="f58"/>
                </a:lnTo>
                <a:lnTo>
                  <a:pt x="f68" y="f33"/>
                </a:lnTo>
                <a:lnTo>
                  <a:pt x="f57" y="f33"/>
                </a:lnTo>
                <a:close/>
                <a:moveTo>
                  <a:pt x="f73" y="f74"/>
                </a:moveTo>
                <a:lnTo>
                  <a:pt x="f71" y="f72"/>
                </a:lnTo>
                <a:moveTo>
                  <a:pt x="f70" y="f33"/>
                </a:moveTo>
                <a:lnTo>
                  <a:pt x="f68" y="f33"/>
                </a:lnTo>
                <a:moveTo>
                  <a:pt x="f75" y="f58"/>
                </a:moveTo>
                <a:lnTo>
                  <a:pt x="f75" y="f76"/>
                </a:lnTo>
                <a:lnTo>
                  <a:pt x="f77" y="f76"/>
                </a:lnTo>
                <a:lnTo>
                  <a:pt x="f77" y="f58"/>
                </a:lnTo>
              </a:path>
              <a:path fill="none">
                <a:moveTo>
                  <a:pt x="f19" y="f19"/>
                </a:moveTo>
                <a:lnTo>
                  <a:pt x="f22" y="f19"/>
                </a:lnTo>
                <a:lnTo>
                  <a:pt x="f22" y="f23"/>
                </a:lnTo>
                <a:lnTo>
                  <a:pt x="f19" y="f23"/>
                </a:lnTo>
                <a:close/>
              </a:path>
            </a:pathLst>
          </a:custGeom>
          <a:solidFill>
            <a:srgbClr val="FFFFFF"/>
          </a:solidFill>
          <a:ln w="25402">
            <a:solidFill>
              <a:srgbClr val="4F81BD"/>
            </a:solidFill>
            <a:prstDash val="solid"/>
          </a:ln>
        </p:spPr>
        <p:txBody>
          <a:bodyPr vert="horz" wrap="square" lIns="91440" tIns="45720" rIns="91440" bIns="45720" anchor="ctr" anchorCtr="1" compatLnSpc="1"/>
          <a:lstStyle/>
          <a:p>
            <a:pPr algn="ctr">
              <a:defRPr sz="1800" b="0" i="0" u="none" strike="noStrike" kern="0" cap="none" spc="0" baseline="0">
                <a:solidFill>
                  <a:srgbClr val="000000"/>
                </a:solidFill>
                <a:uFillTx/>
              </a:defRPr>
            </a:pPr>
            <a:endParaRPr lang="en-US">
              <a:solidFill>
                <a:srgbClr val="000000"/>
              </a:solidFill>
              <a:latin typeface="Calibri"/>
              <a:ea typeface="新細明體"/>
            </a:endParaRPr>
          </a:p>
        </p:txBody>
      </p:sp>
    </p:spTree>
  </p:cSld>
  <p:clrMapOvr>
    <a:masterClrMapping/>
  </p:clrMapOvr>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TotalTime>
  <Words>623</Words>
  <Application>Microsoft Office PowerPoint</Application>
  <PresentationFormat>寬螢幕</PresentationFormat>
  <Paragraphs>104</Paragraphs>
  <Slides>15</Slides>
  <Notes>14</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15</vt:i4>
      </vt:variant>
    </vt:vector>
  </HeadingPairs>
  <TitlesOfParts>
    <vt:vector size="22" baseType="lpstr">
      <vt:lpstr>標楷體</vt:lpstr>
      <vt:lpstr>Arial</vt:lpstr>
      <vt:lpstr>Calibri</vt:lpstr>
      <vt:lpstr>Calibri Light</vt:lpstr>
      <vt:lpstr>Times New Roman</vt:lpstr>
      <vt:lpstr>Wingdings</vt:lpstr>
      <vt:lpstr>回顧</vt:lpstr>
      <vt:lpstr>學習扶助實施方案 科技化評量系統操作說明</vt:lpstr>
      <vt:lpstr>認識學習扶助</vt:lpstr>
      <vt:lpstr>學習扶助執行依據</vt:lpstr>
      <vt:lpstr>PowerPoint 簡報</vt:lpstr>
      <vt:lpstr>學習扶助目標對象</vt:lpstr>
      <vt:lpstr>學習扶助方案運作機制</vt:lpstr>
      <vt:lpstr>各年級通過標準</vt:lpstr>
      <vt:lpstr>各年級通過標準</vt:lpstr>
      <vt:lpstr>PowerPoint 簡報</vt:lpstr>
      <vt:lpstr>科技化評量系統介面-登入前</vt:lpstr>
      <vt:lpstr>科技化評量系統登入步驟</vt:lpstr>
      <vt:lpstr>科技化評量介面-登入後</vt:lpstr>
      <vt:lpstr>班級權限</vt:lpstr>
      <vt:lpstr>校內帳號使用者登入問題</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學習扶助實施方案 科技化評量系統操作說明</dc:title>
  <dc:creator>user</dc:creator>
  <cp:lastModifiedBy>user</cp:lastModifiedBy>
  <cp:revision>2</cp:revision>
  <dcterms:created xsi:type="dcterms:W3CDTF">2022-09-30T02:47:45Z</dcterms:created>
  <dcterms:modified xsi:type="dcterms:W3CDTF">2022-09-30T03:03:10Z</dcterms:modified>
</cp:coreProperties>
</file>