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1" r:id="rId2"/>
    <p:sldId id="257" r:id="rId3"/>
    <p:sldId id="258" r:id="rId4"/>
    <p:sldId id="262" r:id="rId5"/>
    <p:sldId id="263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3" r:id="rId16"/>
    <p:sldId id="264" r:id="rId17"/>
    <p:sldId id="26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66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：防治學生藥物濫用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2C287-E4B7-47C9-9BC7-DC3224750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FDB878-FD2F-4635-96A4-2DB960706E67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30D6DD-FE3D-4BCA-B2E8-791DE52F52AA}" type="par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4068C612-76EB-4078-93ED-F814516002FD}" type="sibTrans" cxnId="{4D72469F-5984-4A8A-8424-4E22ECBA42A1}">
      <dgm:prSet/>
      <dgm:spPr/>
      <dgm:t>
        <a:bodyPr/>
        <a:lstStyle/>
        <a:p>
          <a:endParaRPr lang="zh-TW" altLang="en-US"/>
        </a:p>
      </dgm:t>
    </dgm:pt>
    <dgm:pt modelId="{57ED5F1B-1188-415E-A121-77EB5AFA7719}" type="pres">
      <dgm:prSet presAssocID="{CBD2C287-E4B7-47C9-9BC7-DC32247504FE}" presName="linear" presStyleCnt="0">
        <dgm:presLayoutVars>
          <dgm:animLvl val="lvl"/>
          <dgm:resizeHandles val="exact"/>
        </dgm:presLayoutVars>
      </dgm:prSet>
      <dgm:spPr/>
    </dgm:pt>
    <dgm:pt modelId="{4F88E928-CCBA-497C-9D55-19927CF634E6}" type="pres">
      <dgm:prSet presAssocID="{52FDB878-FD2F-4635-96A4-2DB960706E67}" presName="parentText" presStyleLbl="node1" presStyleIdx="0" presStyleCnt="1" custLinFactNeighborY="-3890">
        <dgm:presLayoutVars>
          <dgm:chMax val="0"/>
          <dgm:bulletEnabled val="1"/>
        </dgm:presLayoutVars>
      </dgm:prSet>
      <dgm:spPr/>
    </dgm:pt>
  </dgm:ptLst>
  <dgm:cxnLst>
    <dgm:cxn modelId="{A8041857-F694-4306-8F29-A02C5212B9FA}" type="presOf" srcId="{CBD2C287-E4B7-47C9-9BC7-DC32247504FE}" destId="{57ED5F1B-1188-415E-A121-77EB5AFA7719}" srcOrd="0" destOrd="0" presId="urn:microsoft.com/office/officeart/2005/8/layout/vList2"/>
    <dgm:cxn modelId="{4D72469F-5984-4A8A-8424-4E22ECBA42A1}" srcId="{CBD2C287-E4B7-47C9-9BC7-DC32247504FE}" destId="{52FDB878-FD2F-4635-96A4-2DB960706E67}" srcOrd="0" destOrd="0" parTransId="{3230D6DD-FE3D-4BCA-B2E8-791DE52F52AA}" sibTransId="{4068C612-76EB-4078-93ED-F814516002FD}"/>
    <dgm:cxn modelId="{843A09B5-7FCF-4624-9B3F-C0004CEAC018}" type="presOf" srcId="{52FDB878-FD2F-4635-96A4-2DB960706E67}" destId="{4F88E928-CCBA-497C-9D55-19927CF634E6}" srcOrd="0" destOrd="0" presId="urn:microsoft.com/office/officeart/2005/8/layout/vList2"/>
    <dgm:cxn modelId="{406282EF-28B9-467D-BE7A-11ADC93EC10F}" type="presParOf" srcId="{57ED5F1B-1188-415E-A121-77EB5AFA7719}" destId="{4F88E928-CCBA-497C-9D55-19927CF63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：杜絕復仇式色情</a:t>
          </a:r>
          <a:endParaRPr lang="zh-TW" sz="3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2A2BF-AB43-4BCF-893D-F04E4A1E57D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171DA39-1877-4581-8409-3BC44046B62B}">
      <dgm:prSet custT="1"/>
      <dgm:spPr/>
      <dgm:t>
        <a:bodyPr/>
        <a:lstStyle/>
        <a:p>
          <a:pPr algn="ctr" rtl="0"/>
          <a:r>
            <a:rPr 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rPr>
            <a:t>友善校園無界限－陪你勇敢，不再旁觀！</a:t>
          </a:r>
          <a:endParaRPr lang="zh-TW" sz="3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2EDB475-039C-4915-952E-498357AE2307}" type="par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E4007A7C-4DA8-4359-8FA0-2FC6C8E82BC0}" type="sibTrans" cxnId="{2EB069E8-9246-4644-9811-34B120329AC9}">
      <dgm:prSet/>
      <dgm:spPr/>
      <dgm:t>
        <a:bodyPr/>
        <a:lstStyle/>
        <a:p>
          <a:endParaRPr lang="zh-TW" altLang="en-US"/>
        </a:p>
      </dgm:t>
    </dgm:pt>
    <dgm:pt modelId="{160534F1-9AC6-4647-8D79-FCB601E6D946}" type="pres">
      <dgm:prSet presAssocID="{7902A2BF-AB43-4BCF-893D-F04E4A1E57D3}" presName="linear" presStyleCnt="0">
        <dgm:presLayoutVars>
          <dgm:animLvl val="lvl"/>
          <dgm:resizeHandles val="exact"/>
        </dgm:presLayoutVars>
      </dgm:prSet>
      <dgm:spPr/>
    </dgm:pt>
    <dgm:pt modelId="{FB9B1F3A-0F77-4BFC-AA6B-B5362375F02E}" type="pres">
      <dgm:prSet presAssocID="{9171DA39-1877-4581-8409-3BC44046B62B}" presName="parentText" presStyleLbl="node1" presStyleIdx="0" presStyleCnt="1" custLinFactNeighborX="-1895" custLinFactNeighborY="-7891">
        <dgm:presLayoutVars>
          <dgm:chMax val="0"/>
          <dgm:bulletEnabled val="1"/>
        </dgm:presLayoutVars>
      </dgm:prSet>
      <dgm:spPr/>
    </dgm:pt>
  </dgm:ptLst>
  <dgm:cxnLst>
    <dgm:cxn modelId="{BA54AA26-1F8A-411B-9181-2C75F739A421}" type="presOf" srcId="{7902A2BF-AB43-4BCF-893D-F04E4A1E57D3}" destId="{160534F1-9AC6-4647-8D79-FCB601E6D946}" srcOrd="0" destOrd="0" presId="urn:microsoft.com/office/officeart/2005/8/layout/vList2"/>
    <dgm:cxn modelId="{F66D2B39-C7F9-47C5-9B0B-E7D3B71B952B}" type="presOf" srcId="{9171DA39-1877-4581-8409-3BC44046B62B}" destId="{FB9B1F3A-0F77-4BFC-AA6B-B5362375F02E}" srcOrd="0" destOrd="0" presId="urn:microsoft.com/office/officeart/2005/8/layout/vList2"/>
    <dgm:cxn modelId="{2EB069E8-9246-4644-9811-34B120329AC9}" srcId="{7902A2BF-AB43-4BCF-893D-F04E4A1E57D3}" destId="{9171DA39-1877-4581-8409-3BC44046B62B}" srcOrd="0" destOrd="0" parTransId="{12EDB475-039C-4915-952E-498357AE2307}" sibTransId="{E4007A7C-4DA8-4359-8FA0-2FC6C8E82BC0}"/>
    <dgm:cxn modelId="{3C637DDF-1503-4406-AD80-04FDB82A2097}" type="presParOf" srcId="{160534F1-9AC6-4647-8D79-FCB601E6D946}" destId="{FB9B1F3A-0F77-4BFC-AA6B-B5362375F0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366C98-59F8-419E-85E8-916E30DF0E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F202C8-7107-41F1-B513-6CBDD6EA1494}">
      <dgm:prSet custT="1"/>
      <dgm:spPr/>
      <dgm:t>
        <a:bodyPr/>
        <a:lstStyle/>
        <a:p>
          <a:pPr algn="ctr"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sz="2600" dirty="0"/>
        </a:p>
      </dgm:t>
    </dgm:pt>
    <dgm:pt modelId="{9E6847D6-E094-4675-B3C0-1018193221C2}" type="par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DEB4B5C9-8307-4297-9EBF-01D10A0B743D}" type="sibTrans" cxnId="{CCEE39A2-C508-451F-AB53-D336A1983A8F}">
      <dgm:prSet/>
      <dgm:spPr/>
      <dgm:t>
        <a:bodyPr/>
        <a:lstStyle/>
        <a:p>
          <a:endParaRPr lang="zh-TW" altLang="en-US"/>
        </a:p>
      </dgm:t>
    </dgm:pt>
    <dgm:pt modelId="{C38E5B4B-4DD5-4D0D-A646-A90F2D00BA4F}" type="pres">
      <dgm:prSet presAssocID="{13366C98-59F8-419E-85E8-916E30DF0E51}" presName="linear" presStyleCnt="0">
        <dgm:presLayoutVars>
          <dgm:animLvl val="lvl"/>
          <dgm:resizeHandles val="exact"/>
        </dgm:presLayoutVars>
      </dgm:prSet>
      <dgm:spPr/>
    </dgm:pt>
    <dgm:pt modelId="{63C1E4A5-55CA-4669-9875-7CC92ECE8DCB}" type="pres">
      <dgm:prSet presAssocID="{64F202C8-7107-41F1-B513-6CBDD6EA149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9F2CD6E-832E-4FCF-BC13-B25DFBF468C5}" type="presOf" srcId="{64F202C8-7107-41F1-B513-6CBDD6EA1494}" destId="{63C1E4A5-55CA-4669-9875-7CC92ECE8DCB}" srcOrd="0" destOrd="0" presId="urn:microsoft.com/office/officeart/2005/8/layout/vList2"/>
    <dgm:cxn modelId="{E743A17E-2314-431F-B3B0-E946B3A395B2}" type="presOf" srcId="{13366C98-59F8-419E-85E8-916E30DF0E51}" destId="{C38E5B4B-4DD5-4D0D-A646-A90F2D00BA4F}" srcOrd="0" destOrd="0" presId="urn:microsoft.com/office/officeart/2005/8/layout/vList2"/>
    <dgm:cxn modelId="{CCEE39A2-C508-451F-AB53-D336A1983A8F}" srcId="{13366C98-59F8-419E-85E8-916E30DF0E51}" destId="{64F202C8-7107-41F1-B513-6CBDD6EA1494}" srcOrd="0" destOrd="0" parTransId="{9E6847D6-E094-4675-B3C0-1018193221C2}" sibTransId="{DEB4B5C9-8307-4297-9EBF-01D10A0B743D}"/>
    <dgm:cxn modelId="{02C3260B-4743-4380-A965-776E5E61F36E}" type="presParOf" srcId="{C38E5B4B-4DD5-4D0D-A646-A90F2D00BA4F}" destId="{63C1E4A5-55CA-4669-9875-7CC92ECE8D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899C3B-3311-4C93-AE0B-59A54A8A483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201EFF84-2118-4DFB-9C9A-BD38125DA27E}">
      <dgm:prSet custT="1"/>
      <dgm:spPr/>
      <dgm:t>
        <a:bodyPr/>
        <a:lstStyle/>
        <a:p>
          <a:pPr rtl="0"/>
          <a:r>
            <a:rPr lang="zh-TW" sz="4000" b="1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</a:t>
          </a:r>
          <a:endParaRPr lang="zh-TW" sz="2300" dirty="0"/>
        </a:p>
      </dgm:t>
    </dgm:pt>
    <dgm:pt modelId="{F62D5375-2125-4794-9C4B-6F68CD6E14E2}" type="par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D7342E5B-63D1-43EB-93CB-629B17648332}" type="sibTrans" cxnId="{8851E2CB-9BED-470C-8221-207B439A237F}">
      <dgm:prSet/>
      <dgm:spPr/>
      <dgm:t>
        <a:bodyPr/>
        <a:lstStyle/>
        <a:p>
          <a:endParaRPr lang="zh-TW" altLang="en-US"/>
        </a:p>
      </dgm:t>
    </dgm:pt>
    <dgm:pt modelId="{7236F1E7-3E49-491C-838C-9F7619C828DF}" type="pres">
      <dgm:prSet presAssocID="{B1899C3B-3311-4C93-AE0B-59A54A8A483D}" presName="linear" presStyleCnt="0">
        <dgm:presLayoutVars>
          <dgm:animLvl val="lvl"/>
          <dgm:resizeHandles val="exact"/>
        </dgm:presLayoutVars>
      </dgm:prSet>
      <dgm:spPr/>
    </dgm:pt>
    <dgm:pt modelId="{0449CA3F-E426-438D-ACDC-E58F00AF67FD}" type="pres">
      <dgm:prSet presAssocID="{201EFF84-2118-4DFB-9C9A-BD38125DA27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1C22242-9C7A-43EB-AD2F-97D67EA12A7F}" type="presOf" srcId="{B1899C3B-3311-4C93-AE0B-59A54A8A483D}" destId="{7236F1E7-3E49-491C-838C-9F7619C828DF}" srcOrd="0" destOrd="0" presId="urn:microsoft.com/office/officeart/2005/8/layout/vList2"/>
    <dgm:cxn modelId="{3FFBE47C-B58C-4200-A304-11AD7CE652AC}" type="presOf" srcId="{201EFF84-2118-4DFB-9C9A-BD38125DA27E}" destId="{0449CA3F-E426-438D-ACDC-E58F00AF67FD}" srcOrd="0" destOrd="0" presId="urn:microsoft.com/office/officeart/2005/8/layout/vList2"/>
    <dgm:cxn modelId="{8851E2CB-9BED-470C-8221-207B439A237F}" srcId="{B1899C3B-3311-4C93-AE0B-59A54A8A483D}" destId="{201EFF84-2118-4DFB-9C9A-BD38125DA27E}" srcOrd="0" destOrd="0" parTransId="{F62D5375-2125-4794-9C4B-6F68CD6E14E2}" sibTransId="{D7342E5B-63D1-43EB-93CB-629B17648332}"/>
    <dgm:cxn modelId="{A311B291-7520-4DFD-A04E-8B9DE7534B57}" type="presParOf" srcId="{7236F1E7-3E49-491C-838C-9F7619C828DF}" destId="{0449CA3F-E426-438D-ACDC-E58F00AF67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14"/>
          <a:ext cx="8229600" cy="913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14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學年度第</a:t>
          </a: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二</a:t>
          </a: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學期「友善校園週」</a:t>
          </a:r>
          <a:endParaRPr lang="zh-TW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830"/>
        <a:ext cx="8140368" cy="824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：防治學生藥物濫用</a:t>
          </a:r>
          <a:endParaRPr lang="zh-TW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E928-CCBA-497C-9D55-19927CF634E6}">
      <dsp:nvSpPr>
        <dsp:cNvPr id="0" name=""/>
        <dsp:cNvSpPr/>
      </dsp:nvSpPr>
      <dsp:spPr>
        <a:xfrm>
          <a:off x="0" y="0"/>
          <a:ext cx="7772400" cy="91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：防制校園霸凌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616" y="44616"/>
        <a:ext cx="7683168" cy="8247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24662"/>
          <a:ext cx="8229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r>
            <a:rPr lang="zh-TW" altLang="en-US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：杜絕復仇式色情</a:t>
          </a:r>
          <a:endParaRPr lang="zh-TW" sz="3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9399" y="84061"/>
        <a:ext cx="8110802" cy="1098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1F3A-0F77-4BFC-AA6B-B5362375F02E}">
      <dsp:nvSpPr>
        <dsp:cNvPr id="0" name=""/>
        <dsp:cNvSpPr/>
      </dsp:nvSpPr>
      <dsp:spPr>
        <a:xfrm>
          <a:off x="0" y="0"/>
          <a:ext cx="8229600" cy="1265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「友善校園週」</a:t>
          </a:r>
          <a:br>
            <a:rPr lang="en-US" altLang="zh-TW" sz="38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友善校園無界限－陪你勇敢，不再旁觀！</a:t>
          </a:r>
          <a:endParaRPr lang="zh-TW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774" y="61774"/>
        <a:ext cx="8106052" cy="1141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1E4A5-55CA-4669-9875-7CC92ECE8DCB}">
      <dsp:nvSpPr>
        <dsp:cNvPr id="0" name=""/>
        <dsp:cNvSpPr/>
      </dsp:nvSpPr>
      <dsp:spPr>
        <a:xfrm>
          <a:off x="0" y="147683"/>
          <a:ext cx="476287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反毒影片教學</a:t>
          </a:r>
          <a:endParaRPr lang="zh-TW" sz="2600" kern="1200" dirty="0"/>
        </a:p>
      </dsp:txBody>
      <dsp:txXfrm>
        <a:off x="59399" y="207082"/>
        <a:ext cx="4644074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CA3F-E426-438D-ACDC-E58F00AF67FD}">
      <dsp:nvSpPr>
        <dsp:cNvPr id="0" name=""/>
        <dsp:cNvSpPr/>
      </dsp:nvSpPr>
      <dsp:spPr>
        <a:xfrm>
          <a:off x="0" y="3667"/>
          <a:ext cx="4104456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kern="1200" baseline="0" dirty="0">
              <a:latin typeface="標楷體" panose="03000509000000000000" pitchFamily="65" charset="-120"/>
              <a:ea typeface="標楷體" panose="03000509000000000000" pitchFamily="65" charset="-120"/>
            </a:rPr>
            <a:t>反霸凌影片教學</a:t>
          </a:r>
          <a:endParaRPr lang="zh-TW" sz="2300" kern="1200" dirty="0"/>
        </a:p>
      </dsp:txBody>
      <dsp:txXfrm>
        <a:off x="59399" y="63066"/>
        <a:ext cx="39856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4920D-4902-4B48-8485-C75173C8AB21}" type="datetimeFigureOut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2400-35ED-453D-97AC-54B7D6A00D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9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7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4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20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97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7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24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5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2400-35ED-453D-97AC-54B7D6A00D6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17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0299-139B-4D0E-8837-1E4D5A394B5B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C68-944B-459F-9FFA-ACF0E1C1C5DC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B21B-170C-47EE-8A8F-11DB6985A120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6825-7183-4879-8EC7-7CFD08C5E87F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78AD-4872-418F-B4C9-97FA539F272C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3160-8720-46C2-B3FB-0DECEC3301A7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4A98-E0CE-4A97-BC62-96BFD5FB9C5C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12EB-89A6-42E2-99AE-E133E7C0E633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864F-49A7-4A8B-88F7-8C26CA8807BD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DAB-D6EA-409D-AD3D-E39BF754B0E5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0D29954-60DC-499E-ADD5-DA78236A6D36}" type="datetime1">
              <a:rPr lang="zh-TW" altLang="en-US" smtClean="0"/>
              <a:t>2026/2/24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166D1C-472D-4ED0-BF43-9678317F905A}" type="datetime1">
              <a:rPr lang="zh-TW" altLang="en-US" smtClean="0"/>
              <a:t>2026/2/24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6ECB1A7-E719-4A62-B205-538BC6E191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U-TGuFeI-o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s://youtu.be/bNVX_jHNK9k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youtu.be/F1OVSP9zTe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-ocZVbezP8" TargetMode="External"/><Relationship Id="rId3" Type="http://schemas.openxmlformats.org/officeDocument/2006/relationships/diagramLayout" Target="../diagrams/layout8.xml"/><Relationship Id="rId7" Type="http://schemas.openxmlformats.org/officeDocument/2006/relationships/hyperlink" Target="https://youtu.be/-bD7A0Xto-U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9.jpg"/><Relationship Id="rId5" Type="http://schemas.openxmlformats.org/officeDocument/2006/relationships/diagramColors" Target="../diagrams/colors8.xml"/><Relationship Id="rId10" Type="http://schemas.openxmlformats.org/officeDocument/2006/relationships/hyperlink" Target="https://youtu.be/cDZ2h-Evorg" TargetMode="External"/><Relationship Id="rId4" Type="http://schemas.openxmlformats.org/officeDocument/2006/relationships/diagramQuickStyle" Target="../diagrams/quickStyle8.xml"/><Relationship Id="rId9" Type="http://schemas.openxmlformats.org/officeDocument/2006/relationships/hyperlink" Target="https://youtu.be/4FReHCthLD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3uvMRaM2XC4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774109353"/>
              </p:ext>
            </p:extLst>
          </p:nvPr>
        </p:nvGraphicFramePr>
        <p:xfrm>
          <a:off x="724614" y="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 descr="一張含有 文字, 螢幕擷取畫面, 作業系統, 多媒體 的圖片&#10;&#10;AI 產生的內容可能不正確。">
            <a:extLst>
              <a:ext uri="{FF2B5EF4-FFF2-40B4-BE49-F238E27FC236}">
                <a16:creationId xmlns:a16="http://schemas.microsoft.com/office/drawing/2014/main" id="{B91027B2-38C1-EF4F-FEB0-7B1AC66A63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8772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1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168A5C-E313-05CB-F50E-6D0A0720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" y="1916832"/>
            <a:ext cx="9140908" cy="51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CCBC28-AD98-7643-A5B3-A5E03F8F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" y="206084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6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624B5C2-9F68-1B05-8AFF-99805474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1916832"/>
            <a:ext cx="9252520" cy="520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3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9207C9C-1FB7-B329-E5BE-E5308FD8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" y="191683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1A5FC1-59E0-0854-8E69-429D7B90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191683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5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作業系統, 多媒體 的圖片&#10;&#10;AI 產生的內容可能不正確。">
            <a:extLst>
              <a:ext uri="{FF2B5EF4-FFF2-40B4-BE49-F238E27FC236}">
                <a16:creationId xmlns:a16="http://schemas.microsoft.com/office/drawing/2014/main" id="{9EBEF53E-BE56-C6FB-3B66-A594DCCA2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96855691"/>
              </p:ext>
            </p:extLst>
          </p:nvPr>
        </p:nvGraphicFramePr>
        <p:xfrm>
          <a:off x="3923928" y="332656"/>
          <a:ext cx="476287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41983"/>
            <a:ext cx="8050088" cy="423934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低年級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校園永續推廣計畫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國泰人壽森林小學堂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拒毒篇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)(3.5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bNVX_jHNK9k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「勇敢的小豬」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法務部反毒故事繪本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(10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/NU-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TGuFeI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-o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  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拒絕吸毒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台灣高等檢察署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(16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F1OVSP9zTeo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95F3EA6-15E4-44CB-A440-FC60A7E100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4" y="69723"/>
            <a:ext cx="3210922" cy="21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568635439"/>
              </p:ext>
            </p:extLst>
          </p:nvPr>
        </p:nvGraphicFramePr>
        <p:xfrm>
          <a:off x="4427984" y="620687"/>
          <a:ext cx="410445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852936"/>
            <a:ext cx="7772400" cy="3502624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教育部反霸凌偶動畫第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只是好玩而已？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  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/M-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8"/>
              </a:rPr>
              <a:t>ocZVbezP8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教育部反霸凌偶動畫第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勇敢站出來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9"/>
              </a:rPr>
              <a:t>4FReHCthLDs</a:t>
            </a:r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限高年級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漠視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反霸凌影片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" indent="0">
              <a:buNone/>
            </a:pP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  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https://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youtu.be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/</a:t>
            </a:r>
            <a:r>
              <a:rPr lang="en-US" altLang="zh-TW" b="1" u="sng" dirty="0" err="1">
                <a:latin typeface="標楷體" panose="03000509000000000000" pitchFamily="65" charset="-120"/>
                <a:ea typeface="標楷體" panose="03000509000000000000" pitchFamily="65" charset="-120"/>
                <a:hlinkClick r:id="rId10"/>
              </a:rPr>
              <a:t>cDZ2h-Evorg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5C1217-AAA3-4D2F-AA38-B38D5BBE96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40"/>
            <a:ext cx="3801343" cy="24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640025469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3963640" cy="2738619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「教育部紫錐花網站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」介紹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 descr="C:\Users\tcps\AppData\Local\Temp\20150817153201707385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5" t="89252" r="55887" b="4742"/>
          <a:stretch/>
        </p:blipFill>
        <p:spPr bwMode="auto">
          <a:xfrm>
            <a:off x="1763688" y="3068960"/>
            <a:ext cx="1182055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utoShape 4" descr="「反毒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6" descr="「反毒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544"/>
            <a:ext cx="3731523" cy="52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53458715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4" y="1340768"/>
            <a:ext cx="5012071" cy="52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05" y="1340768"/>
            <a:ext cx="3740973" cy="5291668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50948584"/>
              </p:ext>
            </p:extLst>
          </p:nvPr>
        </p:nvGraphicFramePr>
        <p:xfrm>
          <a:off x="899592" y="332656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74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00" y="1628800"/>
            <a:ext cx="6303400" cy="4727550"/>
          </a:xfr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8535265"/>
              </p:ext>
            </p:extLst>
          </p:nvPr>
        </p:nvGraphicFramePr>
        <p:xfrm>
          <a:off x="457200" y="160338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21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86409371"/>
              </p:ext>
            </p:extLst>
          </p:nvPr>
        </p:nvGraphicFramePr>
        <p:xfrm>
          <a:off x="613152" y="188640"/>
          <a:ext cx="8229600" cy="126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737D5B2B-7FD2-4729-8DC4-75B3C5D3B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3703"/>
            <a:ext cx="3760093" cy="517565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874E71C-70BE-4472-B3F8-0CBE1ACE5041}"/>
              </a:ext>
            </a:extLst>
          </p:cNvPr>
          <p:cNvSpPr txBox="1"/>
          <p:nvPr/>
        </p:nvSpPr>
        <p:spPr>
          <a:xfrm>
            <a:off x="942995" y="1916832"/>
            <a:ext cx="316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教育部</a:t>
            </a:r>
            <a:endParaRPr lang="en-US" altLang="zh-TW" sz="4000" dirty="0"/>
          </a:p>
          <a:p>
            <a:pPr algn="ctr"/>
            <a:r>
              <a:rPr lang="zh-TW" altLang="en-US" sz="4000" dirty="0"/>
              <a:t>反霸凌專線「</a:t>
            </a:r>
            <a:r>
              <a:rPr lang="en-US" altLang="zh-TW" sz="4000" b="1" dirty="0">
                <a:latin typeface="+mn-ea"/>
              </a:rPr>
              <a:t>1953</a:t>
            </a:r>
            <a:r>
              <a:rPr lang="zh-TW" altLang="en-US" sz="4000" dirty="0"/>
              <a:t>」</a:t>
            </a:r>
          </a:p>
        </p:txBody>
      </p:sp>
      <p:sp>
        <p:nvSpPr>
          <p:cNvPr id="2" name="文字方塊 1">
            <a:hlinkClick r:id="rId8"/>
            <a:extLst>
              <a:ext uri="{FF2B5EF4-FFF2-40B4-BE49-F238E27FC236}">
                <a16:creationId xmlns:a16="http://schemas.microsoft.com/office/drawing/2014/main" id="{51340B9C-9741-4DD5-82B2-3DB5FC7F42D4}"/>
              </a:ext>
            </a:extLst>
          </p:cNvPr>
          <p:cNvSpPr txBox="1"/>
          <p:nvPr/>
        </p:nvSpPr>
        <p:spPr>
          <a:xfrm>
            <a:off x="942995" y="4437112"/>
            <a:ext cx="2980933" cy="120032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FF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1953 </a:t>
            </a:r>
            <a:r>
              <a:rPr lang="zh-TW" altLang="en-US" sz="3600" dirty="0">
                <a:solidFill>
                  <a:srgbClr val="FFFF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不再旁觀宣導影片</a:t>
            </a:r>
          </a:p>
        </p:txBody>
      </p:sp>
    </p:spTree>
    <p:extLst>
      <p:ext uri="{BB962C8B-B14F-4D97-AF65-F5344CB8AC3E}">
        <p14:creationId xmlns:p14="http://schemas.microsoft.com/office/powerpoint/2010/main" val="419122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7455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拒絕短影音風險：別被演算法牽著走，思辨、查證、要求助」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832D0D-627C-7F76-AA9E-29391320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46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3F2C4B1-1223-45AA-94D5-96BFF4046131}"/>
              </a:ext>
            </a:extLst>
          </p:cNvPr>
          <p:cNvSpPr/>
          <p:nvPr/>
        </p:nvSpPr>
        <p:spPr>
          <a:xfrm>
            <a:off x="827584" y="116632"/>
            <a:ext cx="770485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 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D739C9-DAA5-B2D8-F4EE-AB2D74C9F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DD8D7E8-3ADC-4F37-8537-BA71F4A55551}"/>
              </a:ext>
            </a:extLst>
          </p:cNvPr>
          <p:cNvSpPr/>
          <p:nvPr/>
        </p:nvSpPr>
        <p:spPr>
          <a:xfrm>
            <a:off x="1043608" y="171331"/>
            <a:ext cx="7916772" cy="18895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「友善校園週」</a:t>
            </a:r>
            <a:endParaRPr lang="en-US" altLang="zh-TW" sz="3200" b="1" baseline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議題</a:t>
            </a:r>
            <a:r>
              <a:rPr lang="zh-TW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en-US" altLang="zh-TW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baseline="0" dirty="0">
                <a:latin typeface="標楷體" panose="03000509000000000000" pitchFamily="65" charset="-120"/>
                <a:ea typeface="標楷體" panose="03000509000000000000" pitchFamily="65" charset="-120"/>
              </a:rPr>
              <a:t>「拒絕短影音風險：別被演算法牽著走，思辨、查證、要求助」</a:t>
            </a:r>
            <a:endParaRPr lang="zh-TW" altLang="en-US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BFEA92-01CF-867C-E3A0-89E0BC1C7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1844824"/>
            <a:ext cx="9252520" cy="520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5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649</TotalTime>
  <Words>486</Words>
  <Application>Microsoft Office PowerPoint</Application>
  <PresentationFormat>如螢幕大小 (4:3)</PresentationFormat>
  <Paragraphs>45</Paragraphs>
  <Slides>17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書法家中楷體</vt:lpstr>
      <vt:lpstr>標楷體</vt:lpstr>
      <vt:lpstr>Arial</vt:lpstr>
      <vt:lpstr>Calibri</vt:lpstr>
      <vt:lpstr>Consolas</vt:lpstr>
      <vt:lpstr>Corbel</vt:lpstr>
      <vt:lpstr>Wingdings</vt:lpstr>
      <vt:lpstr>Wingdings 2</vt:lpstr>
      <vt:lpstr>Wingdings 3</vt:lpstr>
      <vt:lpstr>地鐵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tcps</dc:creator>
  <cp:lastModifiedBy>tcps</cp:lastModifiedBy>
  <cp:revision>57</cp:revision>
  <dcterms:created xsi:type="dcterms:W3CDTF">2017-08-31T01:52:16Z</dcterms:created>
  <dcterms:modified xsi:type="dcterms:W3CDTF">2026-02-24T02:29:10Z</dcterms:modified>
</cp:coreProperties>
</file>