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85" autoAdjust="0"/>
    <p:restoredTop sz="94665" autoAdjust="0"/>
  </p:normalViewPr>
  <p:slideViewPr>
    <p:cSldViewPr>
      <p:cViewPr varScale="1">
        <p:scale>
          <a:sx n="78" d="100"/>
          <a:sy n="78" d="100"/>
        </p:scale>
        <p:origin x="103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BBEAD13-0566-4C6C-97E7-55F17F24B09F}" type="datetimeFigureOut">
              <a:rPr lang="zh-TW" altLang="en-US" smtClean="0"/>
              <a:t>2025/12/1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24460" y="165340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614131" y="2132856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六辛</a:t>
            </a:r>
            <a:endParaRPr lang="en-US" altLang="zh-TW" sz="6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六丙</a:t>
            </a:r>
            <a:endParaRPr lang="en-US" altLang="zh-TW" sz="6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</a:p>
        </p:txBody>
      </p:sp>
    </p:spTree>
    <p:extLst>
      <p:ext uri="{BB962C8B-B14F-4D97-AF65-F5344CB8AC3E}">
        <p14:creationId xmlns:p14="http://schemas.microsoft.com/office/powerpoint/2010/main" val="2021506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8830" y="2016145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六戊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自選曲：小手拉大手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562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72375" y="2564904"/>
            <a:ext cx="77768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六辛</a:t>
            </a:r>
            <a:endParaRPr lang="en-US" altLang="zh-TW" sz="60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請上場</a:t>
            </a:r>
            <a:endParaRPr lang="en-US" altLang="zh-TW" sz="60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六丙</a:t>
            </a:r>
            <a:endParaRPr lang="en-US" altLang="zh-TW" sz="6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</a:p>
        </p:txBody>
      </p:sp>
    </p:spTree>
    <p:extLst>
      <p:ext uri="{BB962C8B-B14F-4D97-AF65-F5344CB8AC3E}">
        <p14:creationId xmlns:p14="http://schemas.microsoft.com/office/powerpoint/2010/main" val="196197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115616" y="1686292"/>
            <a:ext cx="792038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六辛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4400" dirty="0"/>
              <a:t>歡樂歌</a:t>
            </a:r>
            <a:endParaRPr lang="en-US" altLang="zh-TW" sz="44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</a:t>
            </a:r>
            <a:r>
              <a:rPr lang="zh-TW" altLang="en-US" sz="5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當我們一起走過</a:t>
            </a:r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六丙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066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3608" y="1988840"/>
            <a:ext cx="7272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六丙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自選曲：煙花易冷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六乙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82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3608" y="1988840"/>
            <a:ext cx="797000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六乙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/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Lemon</a:t>
            </a: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六丁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7916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8830" y="2016145"/>
            <a:ext cx="796478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六丁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自選曲：當櫻花紛飛時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六庚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65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11560" y="1916832"/>
            <a:ext cx="80951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六庚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</a:t>
            </a:r>
            <a:r>
              <a:rPr lang="zh-TW" altLang="zh-TW" sz="4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想和你看五月的晚霞</a:t>
            </a:r>
            <a:endParaRPr lang="en-US" altLang="zh-TW" sz="4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六己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854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8830" y="2016145"/>
            <a:ext cx="7272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六己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自選曲：倔強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六甲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547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07998" y="116632"/>
            <a:ext cx="890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臺中市大甲國小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六年級 直笛比賽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048830" y="2016145"/>
            <a:ext cx="727280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/>
              <a:t>    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演出：</a:t>
            </a:r>
            <a:r>
              <a:rPr lang="en-US" altLang="zh-TW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六甲</a:t>
            </a:r>
            <a:endParaRPr lang="en-US" altLang="zh-TW" sz="6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指定曲：</a:t>
            </a:r>
            <a:r>
              <a:rPr lang="zh-TW" altLang="en-US" sz="5000" dirty="0"/>
              <a:t>歡樂歌</a:t>
            </a:r>
            <a:endParaRPr lang="en-US" altLang="zh-TW" sz="50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自選曲：</a:t>
            </a:r>
            <a:r>
              <a:rPr lang="zh-TW" altLang="en-US" sz="5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稻香</a:t>
            </a:r>
            <a:endParaRPr lang="en-US" altLang="zh-TW" sz="52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  六戊</a:t>
            </a:r>
            <a:endParaRPr lang="en-US" altLang="zh-TW" sz="5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請準備</a:t>
            </a:r>
            <a:endParaRPr lang="zh-TW" altLang="en-US" sz="5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5317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自然力">
  <a:themeElements>
    <a:clrScheme name="自訂 2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CCFFFF"/>
      </a:hlink>
      <a:folHlink>
        <a:srgbClr val="FFFF00"/>
      </a:folHlink>
    </a:clrScheme>
    <a:fontScheme name="自然力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自然力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363</TotalTime>
  <Words>339</Words>
  <Application>Microsoft Office PowerPoint</Application>
  <PresentationFormat>如螢幕大小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4" baseType="lpstr">
      <vt:lpstr>微軟正黑體</vt:lpstr>
      <vt:lpstr>Palatino Linotype</vt:lpstr>
      <vt:lpstr>Wingdings</vt:lpstr>
      <vt:lpstr>自然力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tcps</dc:creator>
  <cp:lastModifiedBy>tcps</cp:lastModifiedBy>
  <cp:revision>73</cp:revision>
  <dcterms:created xsi:type="dcterms:W3CDTF">2016-05-19T00:32:43Z</dcterms:created>
  <dcterms:modified xsi:type="dcterms:W3CDTF">2025-12-01T06:50:59Z</dcterms:modified>
</cp:coreProperties>
</file>