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8288000" cy="10287000"/>
  <p:notesSz cx="18288000" cy="10287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754" y="5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26518" y="1951178"/>
            <a:ext cx="13034964" cy="3763820"/>
          </a:xfrm>
        </p:spPr>
        <p:txBody>
          <a:bodyPr anchor="b">
            <a:normAutofit/>
          </a:bodyPr>
          <a:lstStyle>
            <a:lvl1pPr algn="ctr">
              <a:defRPr sz="7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26518" y="5829301"/>
            <a:ext cx="13034964" cy="2057399"/>
          </a:xfrm>
        </p:spPr>
        <p:txBody>
          <a:bodyPr>
            <a:normAutofit/>
          </a:bodyPr>
          <a:lstStyle>
            <a:lvl1pPr marL="0" indent="0" algn="ctr">
              <a:buNone/>
              <a:defRPr sz="3300">
                <a:solidFill>
                  <a:schemeClr val="bg1">
                    <a:lumMod val="50000"/>
                  </a:schemeClr>
                </a:solidFill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TW" smtClean="0"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62870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691" y="6434061"/>
            <a:ext cx="15546648" cy="1217415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77116" y="1047392"/>
            <a:ext cx="14733798" cy="4821204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0661" y="7663092"/>
            <a:ext cx="15546678" cy="1023708"/>
          </a:xfrm>
        </p:spPr>
        <p:txBody>
          <a:bodyPr/>
          <a:lstStyle>
            <a:lvl1pPr marL="0" indent="0" algn="ctr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TW" smtClean="0"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77687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661" y="914399"/>
            <a:ext cx="15546678" cy="5140868"/>
          </a:xfrm>
        </p:spPr>
        <p:txBody>
          <a:bodyPr anchor="ctr"/>
          <a:lstStyle>
            <a:lvl1pPr algn="ctr">
              <a:defRPr sz="48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0663" y="6307232"/>
            <a:ext cx="15546678" cy="2379570"/>
          </a:xfrm>
        </p:spPr>
        <p:txBody>
          <a:bodyPr anchor="ctr"/>
          <a:lstStyle>
            <a:lvl1pPr marL="0" indent="0" algn="ctr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TW" smtClean="0"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455710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9318" y="914400"/>
            <a:ext cx="13954128" cy="4489356"/>
          </a:xfrm>
        </p:spPr>
        <p:txBody>
          <a:bodyPr anchor="ctr"/>
          <a:lstStyle>
            <a:lvl1pPr>
              <a:defRPr sz="48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2580967" y="5415048"/>
            <a:ext cx="13128449" cy="892182"/>
          </a:xfrm>
        </p:spPr>
        <p:txBody>
          <a:bodyPr anchor="t">
            <a:normAutofit/>
          </a:bodyPr>
          <a:lstStyle>
            <a:lvl1pPr marL="0" indent="0">
              <a:buNone/>
              <a:defRPr sz="21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0661" y="6559195"/>
            <a:ext cx="15546678" cy="21315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TW" smtClean="0"/>
              <a:t>‹#›</a:t>
            </a:fld>
            <a:endParaRPr lang="en-US" altLang="zh-TW"/>
          </a:p>
        </p:txBody>
      </p:sp>
      <p:sp>
        <p:nvSpPr>
          <p:cNvPr id="13" name="TextBox 12"/>
          <p:cNvSpPr txBox="1"/>
          <p:nvPr/>
        </p:nvSpPr>
        <p:spPr>
          <a:xfrm>
            <a:off x="1502232" y="1131249"/>
            <a:ext cx="914400" cy="877164"/>
          </a:xfrm>
          <a:prstGeom prst="rect">
            <a:avLst/>
          </a:prstGeom>
        </p:spPr>
        <p:txBody>
          <a:bodyPr vert="horz" lIns="137160" tIns="68580" rIns="137160" bIns="6858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12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836337" y="4490367"/>
            <a:ext cx="914400" cy="877164"/>
          </a:xfrm>
          <a:prstGeom prst="rect">
            <a:avLst/>
          </a:prstGeom>
        </p:spPr>
        <p:txBody>
          <a:bodyPr vert="horz" lIns="137160" tIns="68580" rIns="137160" bIns="6858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12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147946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663" y="3208082"/>
            <a:ext cx="15546678" cy="3767753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0663" y="6993503"/>
            <a:ext cx="15546678" cy="1710966"/>
          </a:xfrm>
        </p:spPr>
        <p:txBody>
          <a:bodyPr anchor="t"/>
          <a:lstStyle>
            <a:lvl1pPr marL="0" indent="0" algn="ctr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TW" smtClean="0"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320238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370661" y="914400"/>
            <a:ext cx="15546678" cy="2407641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70661" y="3550640"/>
            <a:ext cx="4948464" cy="864393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3600" b="0">
                <a:solidFill>
                  <a:schemeClr val="tx1"/>
                </a:solidFill>
              </a:defRPr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70661" y="4415033"/>
            <a:ext cx="4948464" cy="4271768"/>
          </a:xfrm>
        </p:spPr>
        <p:txBody>
          <a:bodyPr anchor="t">
            <a:normAutofit/>
          </a:bodyPr>
          <a:lstStyle>
            <a:lvl1pPr marL="0" indent="0" algn="ctr">
              <a:buNone/>
              <a:defRPr sz="2100"/>
            </a:lvl1pPr>
            <a:lvl2pPr marL="685800" indent="0">
              <a:buNone/>
              <a:defRPr sz="1800"/>
            </a:lvl2pPr>
            <a:lvl3pPr marL="1371600" indent="0">
              <a:buNone/>
              <a:defRPr sz="1500"/>
            </a:lvl3pPr>
            <a:lvl4pPr marL="2057400" indent="0">
              <a:buNone/>
              <a:defRPr sz="1350"/>
            </a:lvl4pPr>
            <a:lvl5pPr marL="2743200" indent="0">
              <a:buNone/>
              <a:defRPr sz="1350"/>
            </a:lvl5pPr>
            <a:lvl6pPr marL="3429000" indent="0">
              <a:buNone/>
              <a:defRPr sz="1350"/>
            </a:lvl6pPr>
            <a:lvl7pPr marL="4114800" indent="0">
              <a:buNone/>
              <a:defRPr sz="1350"/>
            </a:lvl7pPr>
            <a:lvl8pPr marL="4800600" indent="0">
              <a:buNone/>
              <a:defRPr sz="1350"/>
            </a:lvl8pPr>
            <a:lvl9pPr marL="5486400" indent="0">
              <a:buNone/>
              <a:defRPr sz="135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78584" y="3550640"/>
            <a:ext cx="4937282" cy="864393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3600" b="0">
                <a:solidFill>
                  <a:schemeClr val="tx1"/>
                </a:solidFill>
              </a:defRPr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6662023" y="4415033"/>
            <a:ext cx="4955027" cy="4271768"/>
          </a:xfrm>
        </p:spPr>
        <p:txBody>
          <a:bodyPr anchor="t">
            <a:normAutofit/>
          </a:bodyPr>
          <a:lstStyle>
            <a:lvl1pPr marL="0" indent="0" algn="ctr">
              <a:buNone/>
              <a:defRPr sz="2100"/>
            </a:lvl1pPr>
            <a:lvl2pPr marL="685800" indent="0">
              <a:buNone/>
              <a:defRPr sz="1800"/>
            </a:lvl2pPr>
            <a:lvl3pPr marL="1371600" indent="0">
              <a:buNone/>
              <a:defRPr sz="1500"/>
            </a:lvl3pPr>
            <a:lvl4pPr marL="2057400" indent="0">
              <a:buNone/>
              <a:defRPr sz="1350"/>
            </a:lvl4pPr>
            <a:lvl5pPr marL="2743200" indent="0">
              <a:buNone/>
              <a:defRPr sz="1350"/>
            </a:lvl5pPr>
            <a:lvl6pPr marL="3429000" indent="0">
              <a:buNone/>
              <a:defRPr sz="1350"/>
            </a:lvl6pPr>
            <a:lvl7pPr marL="4114800" indent="0">
              <a:buNone/>
              <a:defRPr sz="1350"/>
            </a:lvl7pPr>
            <a:lvl8pPr marL="4800600" indent="0">
              <a:buNone/>
              <a:defRPr sz="1350"/>
            </a:lvl8pPr>
            <a:lvl9pPr marL="5486400" indent="0">
              <a:buNone/>
              <a:defRPr sz="135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1959947" y="3550640"/>
            <a:ext cx="4957392" cy="864393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3600" b="0">
                <a:solidFill>
                  <a:schemeClr val="tx1"/>
                </a:solidFill>
              </a:defRPr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11959947" y="4415033"/>
            <a:ext cx="4957392" cy="4271768"/>
          </a:xfrm>
        </p:spPr>
        <p:txBody>
          <a:bodyPr anchor="t">
            <a:normAutofit/>
          </a:bodyPr>
          <a:lstStyle>
            <a:lvl1pPr marL="0" indent="0" algn="ctr">
              <a:buNone/>
              <a:defRPr sz="2100"/>
            </a:lvl1pPr>
            <a:lvl2pPr marL="685800" indent="0">
              <a:buNone/>
              <a:defRPr sz="1800"/>
            </a:lvl2pPr>
            <a:lvl3pPr marL="1371600" indent="0">
              <a:buNone/>
              <a:defRPr sz="1500"/>
            </a:lvl3pPr>
            <a:lvl4pPr marL="2057400" indent="0">
              <a:buNone/>
              <a:defRPr sz="1350"/>
            </a:lvl4pPr>
            <a:lvl5pPr marL="2743200" indent="0">
              <a:buNone/>
              <a:defRPr sz="1350"/>
            </a:lvl5pPr>
            <a:lvl6pPr marL="3429000" indent="0">
              <a:buNone/>
              <a:defRPr sz="1350"/>
            </a:lvl6pPr>
            <a:lvl7pPr marL="4114800" indent="0">
              <a:buNone/>
              <a:defRPr sz="1350"/>
            </a:lvl7pPr>
            <a:lvl8pPr marL="4800600" indent="0">
              <a:buNone/>
              <a:defRPr sz="1350"/>
            </a:lvl8pPr>
            <a:lvl9pPr marL="5486400" indent="0">
              <a:buNone/>
              <a:defRPr sz="135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TW" smtClean="0"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947248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370661" y="916158"/>
            <a:ext cx="15546678" cy="240588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70662" y="6307230"/>
            <a:ext cx="4944614" cy="864393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3300" b="0">
                <a:solidFill>
                  <a:schemeClr val="tx1"/>
                </a:solidFill>
              </a:defRPr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70662" y="3550640"/>
            <a:ext cx="4944614" cy="2286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400"/>
            </a:lvl1pPr>
            <a:lvl2pPr marL="685800" indent="0">
              <a:buNone/>
              <a:defRPr sz="2400"/>
            </a:lvl2pPr>
            <a:lvl3pPr marL="1371600" indent="0">
              <a:buNone/>
              <a:defRPr sz="2400"/>
            </a:lvl3pPr>
            <a:lvl4pPr marL="2057400" indent="0">
              <a:buNone/>
              <a:defRPr sz="2400"/>
            </a:lvl4pPr>
            <a:lvl5pPr marL="2743200" indent="0">
              <a:buNone/>
              <a:defRPr sz="2400"/>
            </a:lvl5pPr>
            <a:lvl6pPr marL="3429000" indent="0">
              <a:buNone/>
              <a:defRPr sz="2400"/>
            </a:lvl6pPr>
            <a:lvl7pPr marL="4114800" indent="0">
              <a:buNone/>
              <a:defRPr sz="2400"/>
            </a:lvl7pPr>
            <a:lvl8pPr marL="4800600" indent="0">
              <a:buNone/>
              <a:defRPr sz="2400"/>
            </a:lvl8pPr>
            <a:lvl9pPr marL="5486400" indent="0">
              <a:buNone/>
              <a:defRPr sz="24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70662" y="7171623"/>
            <a:ext cx="4944614" cy="1515177"/>
          </a:xfrm>
        </p:spPr>
        <p:txBody>
          <a:bodyPr anchor="t">
            <a:normAutofit/>
          </a:bodyPr>
          <a:lstStyle>
            <a:lvl1pPr marL="0" indent="0" algn="ctr">
              <a:buNone/>
              <a:defRPr sz="2100"/>
            </a:lvl1pPr>
            <a:lvl2pPr marL="685800" indent="0">
              <a:buNone/>
              <a:defRPr sz="1800"/>
            </a:lvl2pPr>
            <a:lvl3pPr marL="1371600" indent="0">
              <a:buNone/>
              <a:defRPr sz="1500"/>
            </a:lvl3pPr>
            <a:lvl4pPr marL="2057400" indent="0">
              <a:buNone/>
              <a:defRPr sz="1350"/>
            </a:lvl4pPr>
            <a:lvl5pPr marL="2743200" indent="0">
              <a:buNone/>
              <a:defRPr sz="1350"/>
            </a:lvl5pPr>
            <a:lvl6pPr marL="3429000" indent="0">
              <a:buNone/>
              <a:defRPr sz="1350"/>
            </a:lvl6pPr>
            <a:lvl7pPr marL="4114800" indent="0">
              <a:buNone/>
              <a:defRPr sz="1350"/>
            </a:lvl7pPr>
            <a:lvl8pPr marL="4800600" indent="0">
              <a:buNone/>
              <a:defRPr sz="1350"/>
            </a:lvl8pPr>
            <a:lvl9pPr marL="5486400" indent="0">
              <a:buNone/>
              <a:defRPr sz="135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4139" y="6307230"/>
            <a:ext cx="4952742" cy="864393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3300" b="0">
                <a:solidFill>
                  <a:schemeClr val="tx1"/>
                </a:solidFill>
              </a:defRPr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6662022" y="3550640"/>
            <a:ext cx="4955028" cy="2286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400"/>
            </a:lvl1pPr>
            <a:lvl2pPr marL="685800" indent="0">
              <a:buNone/>
              <a:defRPr sz="2400"/>
            </a:lvl2pPr>
            <a:lvl3pPr marL="1371600" indent="0">
              <a:buNone/>
              <a:defRPr sz="2400"/>
            </a:lvl3pPr>
            <a:lvl4pPr marL="2057400" indent="0">
              <a:buNone/>
              <a:defRPr sz="2400"/>
            </a:lvl4pPr>
            <a:lvl5pPr marL="2743200" indent="0">
              <a:buNone/>
              <a:defRPr sz="2400"/>
            </a:lvl5pPr>
            <a:lvl6pPr marL="3429000" indent="0">
              <a:buNone/>
              <a:defRPr sz="2400"/>
            </a:lvl6pPr>
            <a:lvl7pPr marL="4114800" indent="0">
              <a:buNone/>
              <a:defRPr sz="2400"/>
            </a:lvl7pPr>
            <a:lvl8pPr marL="4800600" indent="0">
              <a:buNone/>
              <a:defRPr sz="2400"/>
            </a:lvl8pPr>
            <a:lvl9pPr marL="5486400" indent="0">
              <a:buNone/>
              <a:defRPr sz="24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6662022" y="7171621"/>
            <a:ext cx="4955028" cy="1515179"/>
          </a:xfrm>
        </p:spPr>
        <p:txBody>
          <a:bodyPr anchor="t">
            <a:normAutofit/>
          </a:bodyPr>
          <a:lstStyle>
            <a:lvl1pPr marL="0" indent="0" algn="ctr">
              <a:buNone/>
              <a:defRPr sz="2100"/>
            </a:lvl1pPr>
            <a:lvl2pPr marL="685800" indent="0">
              <a:buNone/>
              <a:defRPr sz="1800"/>
            </a:lvl2pPr>
            <a:lvl3pPr marL="1371600" indent="0">
              <a:buNone/>
              <a:defRPr sz="1500"/>
            </a:lvl3pPr>
            <a:lvl4pPr marL="2057400" indent="0">
              <a:buNone/>
              <a:defRPr sz="1350"/>
            </a:lvl4pPr>
            <a:lvl5pPr marL="2743200" indent="0">
              <a:buNone/>
              <a:defRPr sz="1350"/>
            </a:lvl5pPr>
            <a:lvl6pPr marL="3429000" indent="0">
              <a:buNone/>
              <a:defRPr sz="1350"/>
            </a:lvl6pPr>
            <a:lvl7pPr marL="4114800" indent="0">
              <a:buNone/>
              <a:defRPr sz="1350"/>
            </a:lvl7pPr>
            <a:lvl8pPr marL="4800600" indent="0">
              <a:buNone/>
              <a:defRPr sz="1350"/>
            </a:lvl8pPr>
            <a:lvl9pPr marL="5486400" indent="0">
              <a:buNone/>
              <a:defRPr sz="135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1959948" y="6307230"/>
            <a:ext cx="4951022" cy="864393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3300" b="0">
                <a:solidFill>
                  <a:schemeClr val="tx1"/>
                </a:solidFill>
              </a:defRPr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11959947" y="3550640"/>
            <a:ext cx="4957392" cy="2286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400"/>
            </a:lvl1pPr>
            <a:lvl2pPr marL="685800" indent="0">
              <a:buNone/>
              <a:defRPr sz="2400"/>
            </a:lvl2pPr>
            <a:lvl3pPr marL="1371600" indent="0">
              <a:buNone/>
              <a:defRPr sz="2400"/>
            </a:lvl3pPr>
            <a:lvl4pPr marL="2057400" indent="0">
              <a:buNone/>
              <a:defRPr sz="2400"/>
            </a:lvl4pPr>
            <a:lvl5pPr marL="2743200" indent="0">
              <a:buNone/>
              <a:defRPr sz="2400"/>
            </a:lvl5pPr>
            <a:lvl6pPr marL="3429000" indent="0">
              <a:buNone/>
              <a:defRPr sz="2400"/>
            </a:lvl6pPr>
            <a:lvl7pPr marL="4114800" indent="0">
              <a:buNone/>
              <a:defRPr sz="2400"/>
            </a:lvl7pPr>
            <a:lvl8pPr marL="4800600" indent="0">
              <a:buNone/>
              <a:defRPr sz="2400"/>
            </a:lvl8pPr>
            <a:lvl9pPr marL="5486400" indent="0">
              <a:buNone/>
              <a:defRPr sz="24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11959760" y="7171618"/>
            <a:ext cx="4957580" cy="1515182"/>
          </a:xfrm>
        </p:spPr>
        <p:txBody>
          <a:bodyPr anchor="t">
            <a:normAutofit/>
          </a:bodyPr>
          <a:lstStyle>
            <a:lvl1pPr marL="0" indent="0" algn="ctr">
              <a:buNone/>
              <a:defRPr sz="2100"/>
            </a:lvl1pPr>
            <a:lvl2pPr marL="685800" indent="0">
              <a:buNone/>
              <a:defRPr sz="1800"/>
            </a:lvl2pPr>
            <a:lvl3pPr marL="1371600" indent="0">
              <a:buNone/>
              <a:defRPr sz="1500"/>
            </a:lvl3pPr>
            <a:lvl4pPr marL="2057400" indent="0">
              <a:buNone/>
              <a:defRPr sz="1350"/>
            </a:lvl4pPr>
            <a:lvl5pPr marL="2743200" indent="0">
              <a:buNone/>
              <a:defRPr sz="1350"/>
            </a:lvl5pPr>
            <a:lvl6pPr marL="3429000" indent="0">
              <a:buNone/>
              <a:defRPr sz="1350"/>
            </a:lvl6pPr>
            <a:lvl7pPr marL="4114800" indent="0">
              <a:buNone/>
              <a:defRPr sz="1350"/>
            </a:lvl7pPr>
            <a:lvl8pPr marL="4800600" indent="0">
              <a:buNone/>
              <a:defRPr sz="1350"/>
            </a:lvl8pPr>
            <a:lvl9pPr marL="5486400" indent="0">
              <a:buNone/>
              <a:defRPr sz="135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TW" smtClean="0"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229866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1370663" y="3550640"/>
            <a:ext cx="15546678" cy="5136161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TW" smtClean="0"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143461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087350" y="914402"/>
            <a:ext cx="3829989" cy="77723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1370663" y="914402"/>
            <a:ext cx="11488086" cy="7772399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TW" smtClean="0"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000312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600" b="1" i="0">
                <a:solidFill>
                  <a:srgbClr val="003DA7"/>
                </a:solidFill>
                <a:latin typeface="微軟正黑體"/>
                <a:cs typeface="微軟正黑體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5050" b="1" i="0">
                <a:solidFill>
                  <a:srgbClr val="003DA7"/>
                </a:solidFill>
                <a:latin typeface="微軟正黑體"/>
                <a:cs typeface="微軟正黑體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006104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600" b="1" i="0">
                <a:solidFill>
                  <a:srgbClr val="003DA7"/>
                </a:solidFill>
                <a:latin typeface="微軟正黑體"/>
                <a:cs typeface="微軟正黑體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03569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1370661" y="3550639"/>
            <a:ext cx="15545739" cy="5136161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TW" smtClean="0"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131547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600" b="1" i="0">
                <a:solidFill>
                  <a:srgbClr val="003DA7"/>
                </a:solidFill>
                <a:latin typeface="微軟正黑體"/>
                <a:cs typeface="微軟正黑體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328272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10330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661" y="1242845"/>
            <a:ext cx="15527628" cy="4105229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661" y="5486186"/>
            <a:ext cx="15527628" cy="2052275"/>
          </a:xfrm>
        </p:spPr>
        <p:txBody>
          <a:bodyPr>
            <a:normAutofit/>
          </a:bodyPr>
          <a:lstStyle>
            <a:lvl1pPr marL="0" indent="0" algn="ctr">
              <a:buNone/>
              <a:defRPr sz="3000">
                <a:solidFill>
                  <a:schemeClr val="bg1">
                    <a:lumMod val="50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TW" smtClean="0"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49899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370663" y="927776"/>
            <a:ext cx="15546677" cy="2394266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1370661" y="3550639"/>
            <a:ext cx="7659039" cy="5136161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9258300" y="3550639"/>
            <a:ext cx="7658100" cy="5136161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TW" smtClean="0"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07473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370663" y="927776"/>
            <a:ext cx="15546677" cy="2394266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492" y="3556527"/>
            <a:ext cx="7310211" cy="1019991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3900" b="0">
                <a:solidFill>
                  <a:schemeClr val="tx1"/>
                </a:solidFill>
              </a:defRPr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1370662" y="4576519"/>
            <a:ext cx="7659041" cy="4110281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594635" y="3556527"/>
            <a:ext cx="7322706" cy="1019991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3900" b="0">
                <a:solidFill>
                  <a:schemeClr val="tx1"/>
                </a:solidFill>
              </a:defRPr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9258301" y="4576519"/>
            <a:ext cx="7658102" cy="4110281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TW" smtClean="0"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72818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TW" smtClean="0"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38917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TW" smtClean="0"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70104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663" y="914400"/>
            <a:ext cx="5903532" cy="3034878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7617094" y="914401"/>
            <a:ext cx="9300245" cy="7772399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0662" y="3949278"/>
            <a:ext cx="5903534" cy="4737522"/>
          </a:xfrm>
        </p:spPr>
        <p:txBody>
          <a:bodyPr/>
          <a:lstStyle>
            <a:lvl1pPr marL="0" indent="0" algn="ctr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TW" smtClean="0"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81776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662" y="914400"/>
            <a:ext cx="8902454" cy="3034881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137205" y="914402"/>
            <a:ext cx="4883037" cy="77724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0692" y="3949278"/>
            <a:ext cx="8902424" cy="4737521"/>
          </a:xfrm>
        </p:spPr>
        <p:txBody>
          <a:bodyPr/>
          <a:lstStyle>
            <a:lvl1pPr marL="0" indent="0" algn="ctr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TW" smtClean="0"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10888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18288005" cy="10287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0663" y="927776"/>
            <a:ext cx="15546677" cy="23942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663" y="3550640"/>
            <a:ext cx="15546678" cy="51361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518106" y="8824913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chemeClr val="tx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70662" y="8824913"/>
            <a:ext cx="10009331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771017" y="8824913"/>
            <a:ext cx="1146323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altLang="zh-TW" smtClean="0"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13806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  <p:sldLayoutId id="2147483683" r:id="rId17"/>
    <p:sldLayoutId id="2147483684" r:id="rId18"/>
    <p:sldLayoutId id="2147483685" r:id="rId19"/>
    <p:sldLayoutId id="2147483686" r:id="rId20"/>
    <p:sldLayoutId id="2147483687" r:id="rId21"/>
  </p:sldLayoutIdLst>
  <p:txStyles>
    <p:titleStyle>
      <a:lvl1pPr algn="ctr" defTabSz="13716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120000"/>
        </a:lnSpc>
        <a:spcBef>
          <a:spcPts val="1500"/>
        </a:spcBef>
        <a:buClr>
          <a:schemeClr val="tx1"/>
        </a:buClr>
        <a:buFont typeface="Arial" panose="020B0604020202020204" pitchFamily="34" charset="0"/>
        <a:buChar char="•"/>
        <a:defRPr sz="3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tx1"/>
        </a:buClr>
        <a:buFont typeface="Arial" panose="020B0604020202020204" pitchFamily="34" charset="0"/>
        <a:buChar char="•"/>
        <a:defRPr sz="27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tx1"/>
        </a:buClr>
        <a:buFont typeface="Arial" panose="020B0604020202020204" pitchFamily="34" charset="0"/>
        <a:buChar char="•"/>
        <a:defRPr sz="2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tx1"/>
        </a:buClr>
        <a:buFont typeface="Arial" panose="020B0604020202020204" pitchFamily="34" charset="0"/>
        <a:buChar char="•"/>
        <a:defRPr sz="21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tx1"/>
        </a:buClr>
        <a:buFont typeface="Arial" panose="020B0604020202020204" pitchFamily="34" charset="0"/>
        <a:buChar char="•"/>
        <a:defRPr sz="21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tx1"/>
        </a:buClr>
        <a:buFont typeface="Arial" panose="020B0604020202020204" pitchFamily="34" charset="0"/>
        <a:buChar char="•"/>
        <a:defRPr sz="21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tx1"/>
        </a:buClr>
        <a:buFont typeface="Arial" panose="020B0604020202020204" pitchFamily="34" charset="0"/>
        <a:buChar char="•"/>
        <a:defRPr sz="21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tx1"/>
        </a:buClr>
        <a:buFont typeface="Arial" panose="020B0604020202020204" pitchFamily="34" charset="0"/>
        <a:buChar char="•"/>
        <a:defRPr sz="21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tx1"/>
        </a:buClr>
        <a:buFont typeface="Arial" panose="020B0604020202020204" pitchFamily="34" charset="0"/>
        <a:buChar char="•"/>
        <a:defRPr sz="21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cons.judicial.gov.tw/docdata.aspx?fid=100&amp;id=310966" TargetMode="Externa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law.moj.gov.tw/LawClass/LawSingle.aspx?pcode=S0020038&amp;flno=12" TargetMode="Externa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law.moj.gov.tw/LawClass/LawAll.aspx?pcode=S0110046" TargetMode="Externa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05494" y="2915205"/>
            <a:ext cx="13877305" cy="5788025"/>
          </a:xfrm>
          <a:custGeom>
            <a:avLst/>
            <a:gdLst/>
            <a:ahLst/>
            <a:cxnLst/>
            <a:rect l="l" t="t" r="r" b="b"/>
            <a:pathLst>
              <a:path w="13407390" h="5788025">
                <a:moveTo>
                  <a:pt x="0" y="0"/>
                </a:moveTo>
                <a:lnTo>
                  <a:pt x="13406880" y="0"/>
                </a:lnTo>
                <a:lnTo>
                  <a:pt x="13406880" y="5787793"/>
                </a:lnTo>
                <a:lnTo>
                  <a:pt x="0" y="5787793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05495" y="657204"/>
            <a:ext cx="13256260" cy="191516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23495" rIns="0" bIns="0" rtlCol="0">
            <a:spAutoFit/>
          </a:bodyPr>
          <a:lstStyle/>
          <a:p>
            <a:pPr marL="459740">
              <a:lnSpc>
                <a:spcPct val="100000"/>
              </a:lnSpc>
              <a:spcBef>
                <a:spcPts val="185"/>
              </a:spcBef>
            </a:pPr>
            <a:r>
              <a:rPr spc="-15" dirty="0"/>
              <a:t>背</a:t>
            </a:r>
            <a:r>
              <a:rPr spc="-10" dirty="0"/>
              <a:t>景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066800" y="2324100"/>
            <a:ext cx="16002000" cy="6250429"/>
          </a:xfrm>
          <a:prstGeom prst="rect">
            <a:avLst/>
          </a:prstGeom>
        </p:spPr>
        <p:txBody>
          <a:bodyPr vert="horz" wrap="square" lIns="0" tIns="6223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900"/>
              </a:spcBef>
            </a:pPr>
            <a:r>
              <a:rPr sz="7050" b="1" spc="30" dirty="0">
                <a:solidFill>
                  <a:srgbClr val="003DA7"/>
                </a:solidFill>
                <a:latin typeface="微軟正黑體"/>
                <a:cs typeface="微軟正黑體"/>
                <a:hlinkClick r:id="rId2"/>
              </a:rPr>
              <a:t>司法院釋字第</a:t>
            </a:r>
            <a:r>
              <a:rPr sz="7050" b="1" spc="305" dirty="0">
                <a:solidFill>
                  <a:srgbClr val="003DA7"/>
                </a:solidFill>
                <a:latin typeface="微軟正黑體"/>
                <a:cs typeface="微軟正黑體"/>
                <a:hlinkClick r:id="rId2"/>
              </a:rPr>
              <a:t>785</a:t>
            </a:r>
            <a:r>
              <a:rPr sz="7050" b="1" spc="30" dirty="0">
                <a:solidFill>
                  <a:srgbClr val="003DA7"/>
                </a:solidFill>
                <a:latin typeface="微軟正黑體"/>
                <a:cs typeface="微軟正黑體"/>
                <a:hlinkClick r:id="rId2"/>
              </a:rPr>
              <a:t>號解釋</a:t>
            </a:r>
            <a:r>
              <a:rPr lang="zh-TW" altLang="en-US" sz="7050" b="1" spc="-290" dirty="0">
                <a:solidFill>
                  <a:srgbClr val="003DA7"/>
                </a:solidFill>
                <a:latin typeface="微軟正黑體"/>
                <a:cs typeface="微軟正黑體"/>
              </a:rPr>
              <a:t>：</a:t>
            </a:r>
            <a:r>
              <a:rPr sz="7050" b="1" spc="30" dirty="0" err="1">
                <a:solidFill>
                  <a:srgbClr val="FF3131"/>
                </a:solidFill>
                <a:latin typeface="微軟正黑體"/>
                <a:cs typeface="微軟正黑體"/>
              </a:rPr>
              <a:t>健康</a:t>
            </a:r>
            <a:r>
              <a:rPr sz="7050" b="1" spc="35" dirty="0" err="1">
                <a:solidFill>
                  <a:srgbClr val="FF3131"/>
                </a:solidFill>
                <a:latin typeface="微軟正黑體"/>
                <a:cs typeface="微軟正黑體"/>
              </a:rPr>
              <a:t>權</a:t>
            </a:r>
            <a:endParaRPr sz="7050" dirty="0">
              <a:latin typeface="微軟正黑體"/>
              <a:cs typeface="微軟正黑體"/>
            </a:endParaRPr>
          </a:p>
          <a:p>
            <a:pPr marL="12700">
              <a:lnSpc>
                <a:spcPct val="100000"/>
              </a:lnSpc>
              <a:spcBef>
                <a:spcPts val="3970"/>
              </a:spcBef>
            </a:pPr>
            <a:r>
              <a:rPr sz="5900" spc="-10" dirty="0" err="1">
                <a:solidFill>
                  <a:srgbClr val="004AAC"/>
                </a:solidFill>
                <a:latin typeface="微軟正黑體"/>
                <a:cs typeface="微軟正黑體"/>
              </a:rPr>
              <a:t>訂定框架性規範</a:t>
            </a:r>
            <a:r>
              <a:rPr sz="5900" spc="275" dirty="0">
                <a:solidFill>
                  <a:srgbClr val="004AAC"/>
                </a:solidFill>
                <a:latin typeface="微軟正黑體"/>
                <a:cs typeface="微軟正黑體"/>
              </a:rPr>
              <a:t>:</a:t>
            </a:r>
            <a:endParaRPr sz="5900" dirty="0">
              <a:latin typeface="微軟正黑體"/>
              <a:cs typeface="微軟正黑體"/>
            </a:endParaRPr>
          </a:p>
          <a:p>
            <a:pPr marL="2143125" marR="4699635" indent="-857250">
              <a:lnSpc>
                <a:spcPts val="7650"/>
              </a:lnSpc>
              <a:spcBef>
                <a:spcPts val="350"/>
              </a:spcBef>
              <a:buFont typeface="Wingdings 2" panose="05020102010507070707" pitchFamily="18" charset="2"/>
              <a:buChar char=""/>
            </a:pPr>
            <a:r>
              <a:rPr sz="5900" spc="-10" dirty="0" err="1">
                <a:solidFill>
                  <a:srgbClr val="004AAC"/>
                </a:solidFill>
                <a:latin typeface="微軟正黑體"/>
                <a:cs typeface="微軟正黑體"/>
              </a:rPr>
              <a:t>服勤時數之合理上</a:t>
            </a:r>
            <a:r>
              <a:rPr sz="5900" spc="-5" dirty="0" err="1">
                <a:solidFill>
                  <a:srgbClr val="004AAC"/>
                </a:solidFill>
                <a:latin typeface="微軟正黑體"/>
                <a:cs typeface="微軟正黑體"/>
              </a:rPr>
              <a:t>限</a:t>
            </a:r>
            <a:r>
              <a:rPr sz="5900" spc="-5" dirty="0">
                <a:solidFill>
                  <a:srgbClr val="004AAC"/>
                </a:solidFill>
                <a:latin typeface="微軟正黑體"/>
                <a:cs typeface="微軟正黑體"/>
              </a:rPr>
              <a:t> </a:t>
            </a:r>
            <a:endParaRPr lang="en-US" sz="5900" spc="-5" dirty="0">
              <a:solidFill>
                <a:srgbClr val="004AAC"/>
              </a:solidFill>
              <a:latin typeface="微軟正黑體"/>
              <a:cs typeface="微軟正黑體"/>
            </a:endParaRPr>
          </a:p>
          <a:p>
            <a:pPr marL="2143125" marR="4699635" indent="-857250">
              <a:lnSpc>
                <a:spcPts val="7650"/>
              </a:lnSpc>
              <a:spcBef>
                <a:spcPts val="350"/>
              </a:spcBef>
              <a:buFont typeface="Wingdings 2" panose="05020102010507070707" pitchFamily="18" charset="2"/>
              <a:buChar char=""/>
            </a:pPr>
            <a:r>
              <a:rPr sz="5900" spc="-10" dirty="0" err="1">
                <a:solidFill>
                  <a:srgbClr val="004AAC"/>
                </a:solidFill>
                <a:latin typeface="微軟正黑體"/>
                <a:cs typeface="微軟正黑體"/>
              </a:rPr>
              <a:t>服勤與休假之頻</a:t>
            </a:r>
            <a:r>
              <a:rPr sz="5900" spc="-5" dirty="0" err="1">
                <a:solidFill>
                  <a:srgbClr val="004AAC"/>
                </a:solidFill>
                <a:latin typeface="微軟正黑體"/>
                <a:cs typeface="微軟正黑體"/>
              </a:rPr>
              <a:t>率</a:t>
            </a:r>
            <a:endParaRPr lang="en-US" sz="5900" spc="-5" dirty="0">
              <a:solidFill>
                <a:srgbClr val="004AAC"/>
              </a:solidFill>
              <a:latin typeface="微軟正黑體"/>
              <a:cs typeface="微軟正黑體"/>
            </a:endParaRPr>
          </a:p>
          <a:p>
            <a:pPr marL="2143125" marR="4699635" indent="-857250">
              <a:lnSpc>
                <a:spcPts val="7650"/>
              </a:lnSpc>
              <a:spcBef>
                <a:spcPts val="350"/>
              </a:spcBef>
              <a:buFont typeface="Wingdings 2" panose="05020102010507070707" pitchFamily="18" charset="2"/>
              <a:buChar char=""/>
            </a:pPr>
            <a:r>
              <a:rPr sz="5900" spc="-10" dirty="0" err="1">
                <a:solidFill>
                  <a:srgbClr val="004AAC"/>
                </a:solidFill>
                <a:latin typeface="微軟正黑體"/>
                <a:cs typeface="微軟正黑體"/>
              </a:rPr>
              <a:t>服勤⽇中連續休息最低時</a:t>
            </a:r>
            <a:r>
              <a:rPr sz="5900" spc="-5" dirty="0" err="1">
                <a:solidFill>
                  <a:srgbClr val="004AAC"/>
                </a:solidFill>
                <a:latin typeface="微軟正黑體"/>
                <a:cs typeface="微軟正黑體"/>
              </a:rPr>
              <a:t>數</a:t>
            </a:r>
            <a:endParaRPr sz="5900" dirty="0">
              <a:latin typeface="微軟正黑體"/>
              <a:cs typeface="微軟正黑體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33116" y="4179309"/>
            <a:ext cx="14732000" cy="56204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84785" algn="just">
              <a:lnSpc>
                <a:spcPct val="116500"/>
              </a:lnSpc>
              <a:spcBef>
                <a:spcPts val="95"/>
              </a:spcBef>
            </a:pPr>
            <a:r>
              <a:rPr sz="4400" spc="-5" dirty="0">
                <a:latin typeface="微軟正黑體"/>
                <a:cs typeface="微軟正黑體"/>
              </a:rPr>
              <a:t>於機關規定之辦公時間內依相關法規請假，係透過請假⽅</a:t>
            </a:r>
            <a:r>
              <a:rPr sz="4400" dirty="0">
                <a:latin typeface="微軟正黑體"/>
                <a:cs typeface="微軟正黑體"/>
              </a:rPr>
              <a:t>式 </a:t>
            </a:r>
            <a:r>
              <a:rPr sz="4400" spc="-5" dirty="0">
                <a:latin typeface="微軟正黑體"/>
                <a:cs typeface="微軟正黑體"/>
              </a:rPr>
              <a:t>免除法定辦公時間之勞務情形，爰請假時數仍應計⼊當⽇</a:t>
            </a:r>
            <a:r>
              <a:rPr sz="4400" dirty="0">
                <a:latin typeface="微軟正黑體"/>
                <a:cs typeface="微軟正黑體"/>
              </a:rPr>
              <a:t>辦 </a:t>
            </a:r>
            <a:r>
              <a:rPr sz="4400" spc="-5" dirty="0">
                <a:latin typeface="微軟正黑體"/>
                <a:cs typeface="微軟正黑體"/>
              </a:rPr>
              <a:t>公時數計算</a:t>
            </a:r>
            <a:r>
              <a:rPr sz="4400" dirty="0">
                <a:latin typeface="微軟正黑體"/>
                <a:cs typeface="微軟正黑體"/>
              </a:rPr>
              <a:t>。</a:t>
            </a:r>
          </a:p>
          <a:p>
            <a:pPr marL="12700" marR="23495">
              <a:lnSpc>
                <a:spcPts val="6150"/>
              </a:lnSpc>
              <a:spcBef>
                <a:spcPts val="350"/>
              </a:spcBef>
            </a:pPr>
            <a:r>
              <a:rPr sz="4400" spc="-5" dirty="0">
                <a:latin typeface="微軟正黑體"/>
                <a:cs typeface="微軟正黑體"/>
              </a:rPr>
              <a:t>例</a:t>
            </a:r>
            <a:r>
              <a:rPr sz="4400" spc="204" dirty="0">
                <a:latin typeface="微軟正黑體"/>
                <a:cs typeface="微軟正黑體"/>
              </a:rPr>
              <a:t>:</a:t>
            </a:r>
            <a:r>
              <a:rPr sz="4400" spc="-190" dirty="0">
                <a:latin typeface="微軟正黑體"/>
                <a:cs typeface="微軟正黑體"/>
              </a:rPr>
              <a:t> </a:t>
            </a:r>
            <a:r>
              <a:rPr sz="4400" spc="-5" dirty="0">
                <a:latin typeface="微軟正黑體"/>
                <a:cs typeface="微軟正黑體"/>
              </a:rPr>
              <a:t>上午請假半⽇，到班時間為</a:t>
            </a:r>
            <a:r>
              <a:rPr sz="4400" spc="-130" dirty="0">
                <a:latin typeface="微軟正黑體"/>
                <a:cs typeface="微軟正黑體"/>
              </a:rPr>
              <a:t>1300-17</a:t>
            </a:r>
            <a:r>
              <a:rPr lang="en-US" altLang="zh-TW" sz="4400" spc="-130" dirty="0">
                <a:latin typeface="微軟正黑體"/>
                <a:cs typeface="微軟正黑體"/>
              </a:rPr>
              <a:t>0</a:t>
            </a:r>
            <a:r>
              <a:rPr sz="4400" spc="-130" dirty="0">
                <a:latin typeface="微軟正黑體"/>
                <a:cs typeface="微軟正黑體"/>
              </a:rPr>
              <a:t>0，</a:t>
            </a:r>
            <a:r>
              <a:rPr sz="4400" spc="-5" dirty="0">
                <a:latin typeface="微軟正黑體"/>
                <a:cs typeface="微軟正黑體"/>
              </a:rPr>
              <a:t>依服務法及服</a:t>
            </a:r>
            <a:r>
              <a:rPr sz="4400" dirty="0">
                <a:latin typeface="微軟正黑體"/>
                <a:cs typeface="微軟正黑體"/>
              </a:rPr>
              <a:t>勤 </a:t>
            </a:r>
            <a:r>
              <a:rPr sz="4400" spc="-5" dirty="0">
                <a:latin typeface="微軟正黑體"/>
                <a:cs typeface="微軟正黑體"/>
              </a:rPr>
              <a:t>辦法相關規定，延⻑辦公時數連同正常辦公時數不得超過</a:t>
            </a:r>
            <a:r>
              <a:rPr sz="4400" spc="-114" dirty="0">
                <a:latin typeface="微軟正黑體"/>
                <a:cs typeface="微軟正黑體"/>
              </a:rPr>
              <a:t>12</a:t>
            </a:r>
            <a:endParaRPr sz="4400" dirty="0">
              <a:latin typeface="微軟正黑體"/>
              <a:cs typeface="微軟正黑體"/>
            </a:endParaRPr>
          </a:p>
          <a:p>
            <a:pPr marL="12700" marR="5080">
              <a:lnSpc>
                <a:spcPts val="6150"/>
              </a:lnSpc>
            </a:pPr>
            <a:r>
              <a:rPr sz="4400" spc="-5" dirty="0">
                <a:latin typeface="微軟正黑體"/>
                <a:cs typeface="微軟正黑體"/>
              </a:rPr>
              <a:t>⼩時，延⻑辦公時數⾄多以</a:t>
            </a:r>
            <a:r>
              <a:rPr sz="4400" spc="-114" dirty="0">
                <a:latin typeface="微軟正黑體"/>
                <a:cs typeface="微軟正黑體"/>
              </a:rPr>
              <a:t>4</a:t>
            </a:r>
            <a:r>
              <a:rPr sz="4400" spc="-5" dirty="0">
                <a:latin typeface="微軟正黑體"/>
                <a:cs typeface="微軟正黑體"/>
              </a:rPr>
              <a:t>⼩時為</a:t>
            </a:r>
            <a:r>
              <a:rPr sz="4400" dirty="0">
                <a:latin typeface="微軟正黑體"/>
                <a:cs typeface="微軟正黑體"/>
              </a:rPr>
              <a:t>限</a:t>
            </a:r>
            <a:r>
              <a:rPr sz="4400" b="1" spc="-5" dirty="0">
                <a:latin typeface="微軟正黑體"/>
                <a:cs typeface="微軟正黑體"/>
              </a:rPr>
              <a:t>（</a:t>
            </a:r>
            <a:r>
              <a:rPr sz="44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請假</a:t>
            </a:r>
            <a:r>
              <a:rPr sz="4400" b="1" spc="-35" dirty="0">
                <a:solidFill>
                  <a:srgbClr val="003DA7"/>
                </a:solidFill>
                <a:latin typeface="微軟正黑體"/>
                <a:cs typeface="微軟正黑體"/>
              </a:rPr>
              <a:t>4</a:t>
            </a:r>
            <a:r>
              <a:rPr sz="44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⼩時</a:t>
            </a:r>
            <a:r>
              <a:rPr sz="4400" b="1" spc="-705" dirty="0">
                <a:solidFill>
                  <a:srgbClr val="003DA7"/>
                </a:solidFill>
                <a:latin typeface="微軟正黑體"/>
                <a:cs typeface="微軟正黑體"/>
              </a:rPr>
              <a:t>+</a:t>
            </a:r>
            <a:r>
              <a:rPr sz="44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辦公</a:t>
            </a:r>
            <a:r>
              <a:rPr sz="4400" b="1" spc="-35" dirty="0">
                <a:solidFill>
                  <a:srgbClr val="003DA7"/>
                </a:solidFill>
                <a:latin typeface="微軟正黑體"/>
                <a:cs typeface="微軟正黑體"/>
              </a:rPr>
              <a:t>4</a:t>
            </a:r>
            <a:r>
              <a:rPr sz="4400" b="1" dirty="0">
                <a:solidFill>
                  <a:srgbClr val="003DA7"/>
                </a:solidFill>
                <a:latin typeface="微軟正黑體"/>
                <a:cs typeface="微軟正黑體"/>
              </a:rPr>
              <a:t>⼩ </a:t>
            </a:r>
            <a:r>
              <a:rPr sz="44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時</a:t>
            </a:r>
            <a:r>
              <a:rPr sz="4400" b="1" spc="-705" dirty="0">
                <a:solidFill>
                  <a:srgbClr val="003DA7"/>
                </a:solidFill>
                <a:latin typeface="微軟正黑體"/>
                <a:cs typeface="微軟正黑體"/>
              </a:rPr>
              <a:t>+</a:t>
            </a:r>
            <a:r>
              <a:rPr sz="44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加班</a:t>
            </a:r>
            <a:r>
              <a:rPr sz="4400" b="1" spc="-35" dirty="0">
                <a:solidFill>
                  <a:srgbClr val="003DA7"/>
                </a:solidFill>
                <a:latin typeface="微軟正黑體"/>
                <a:cs typeface="微軟正黑體"/>
              </a:rPr>
              <a:t>4</a:t>
            </a:r>
            <a:r>
              <a:rPr sz="44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⼩時）</a:t>
            </a:r>
            <a:r>
              <a:rPr sz="4400" b="1" dirty="0">
                <a:solidFill>
                  <a:srgbClr val="003DA7"/>
                </a:solidFill>
                <a:latin typeface="微軟正黑體"/>
                <a:cs typeface="微軟正黑體"/>
              </a:rPr>
              <a:t>。</a:t>
            </a:r>
            <a:endParaRPr sz="4400" dirty="0">
              <a:latin typeface="微軟正黑體"/>
              <a:cs typeface="微軟正黑體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7249773" y="3575436"/>
            <a:ext cx="0" cy="6711950"/>
          </a:xfrm>
          <a:custGeom>
            <a:avLst/>
            <a:gdLst/>
            <a:ahLst/>
            <a:cxnLst/>
            <a:rect l="l" t="t" r="r" b="b"/>
            <a:pathLst>
              <a:path h="6711950">
                <a:moveTo>
                  <a:pt x="0" y="0"/>
                </a:moveTo>
                <a:lnTo>
                  <a:pt x="0" y="671156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7249773" y="3575436"/>
            <a:ext cx="0" cy="6711950"/>
          </a:xfrm>
          <a:custGeom>
            <a:avLst/>
            <a:gdLst/>
            <a:ahLst/>
            <a:cxnLst/>
            <a:rect l="l" t="t" r="r" b="b"/>
            <a:pathLst>
              <a:path h="6711950">
                <a:moveTo>
                  <a:pt x="0" y="0"/>
                </a:moveTo>
                <a:lnTo>
                  <a:pt x="0" y="6711562"/>
                </a:lnTo>
              </a:path>
            </a:pathLst>
          </a:custGeom>
          <a:ln w="19049">
            <a:solidFill>
              <a:srgbClr val="CCCC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905495" y="1551248"/>
            <a:ext cx="16440785" cy="186245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 marL="71120">
              <a:lnSpc>
                <a:spcPts val="5250"/>
              </a:lnSpc>
              <a:tabLst>
                <a:tab pos="1937385" algn="l"/>
              </a:tabLst>
            </a:pPr>
            <a:r>
              <a:rPr sz="5200" b="1" spc="-165" dirty="0">
                <a:solidFill>
                  <a:srgbClr val="003DA7"/>
                </a:solidFill>
                <a:latin typeface="微軟正黑體"/>
                <a:cs typeface="微軟正黑體"/>
              </a:rPr>
              <a:t>Q&amp;A	</a:t>
            </a:r>
            <a:r>
              <a:rPr sz="5200" b="1" spc="204" dirty="0">
                <a:solidFill>
                  <a:srgbClr val="003DA7"/>
                </a:solidFill>
                <a:latin typeface="微軟正黑體"/>
                <a:cs typeface="微軟正黑體"/>
              </a:rPr>
              <a:t>2</a:t>
            </a:r>
            <a:r>
              <a:rPr sz="52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、公務員每日辦公時數（含延長辦公時數）之</a:t>
            </a:r>
            <a:r>
              <a:rPr sz="5200" b="1" dirty="0">
                <a:solidFill>
                  <a:srgbClr val="003DA7"/>
                </a:solidFill>
                <a:latin typeface="微軟正黑體"/>
                <a:cs typeface="微軟正黑體"/>
              </a:rPr>
              <a:t>上</a:t>
            </a:r>
            <a:endParaRPr sz="5200">
              <a:latin typeface="微軟正黑體"/>
              <a:cs typeface="微軟正黑體"/>
            </a:endParaRPr>
          </a:p>
          <a:p>
            <a:pPr marL="71120">
              <a:lnSpc>
                <a:spcPts val="6230"/>
              </a:lnSpc>
            </a:pPr>
            <a:r>
              <a:rPr sz="52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限規定，如遇請假、出差或公假情形，應如何計算</a:t>
            </a:r>
            <a:r>
              <a:rPr sz="5200" b="1" dirty="0">
                <a:solidFill>
                  <a:srgbClr val="003DA7"/>
                </a:solidFill>
                <a:latin typeface="微軟正黑體"/>
                <a:cs typeface="微軟正黑體"/>
              </a:rPr>
              <a:t>？</a:t>
            </a:r>
            <a:endParaRPr sz="5200">
              <a:latin typeface="微軟正黑體"/>
              <a:cs typeface="微軟正黑體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05495" y="657204"/>
            <a:ext cx="16443960" cy="1906905"/>
          </a:xfrm>
          <a:custGeom>
            <a:avLst/>
            <a:gdLst/>
            <a:ahLst/>
            <a:cxnLst/>
            <a:rect l="l" t="t" r="r" b="b"/>
            <a:pathLst>
              <a:path w="16443960" h="1906905">
                <a:moveTo>
                  <a:pt x="0" y="0"/>
                </a:moveTo>
                <a:lnTo>
                  <a:pt x="16443725" y="0"/>
                </a:lnTo>
                <a:lnTo>
                  <a:pt x="16443725" y="1906518"/>
                </a:lnTo>
                <a:lnTo>
                  <a:pt x="0" y="1906518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26068" y="2915205"/>
            <a:ext cx="14237732" cy="5866765"/>
          </a:xfrm>
          <a:custGeom>
            <a:avLst/>
            <a:gdLst/>
            <a:ahLst/>
            <a:cxnLst/>
            <a:rect l="l" t="t" r="r" b="b"/>
            <a:pathLst>
              <a:path w="8502015" h="5866765">
                <a:moveTo>
                  <a:pt x="0" y="0"/>
                </a:moveTo>
                <a:lnTo>
                  <a:pt x="8501802" y="0"/>
                </a:lnTo>
                <a:lnTo>
                  <a:pt x="8501802" y="5866472"/>
                </a:lnTo>
                <a:lnTo>
                  <a:pt x="0" y="586647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>
            <a:spLocks noGrp="1"/>
          </p:cNvSpPr>
          <p:nvPr>
            <p:ph type="title"/>
          </p:nvPr>
        </p:nvSpPr>
        <p:spPr>
          <a:xfrm>
            <a:off x="905495" y="794336"/>
            <a:ext cx="16443960" cy="1640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623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辦公時數原</a:t>
            </a:r>
            <a:r>
              <a:rPr dirty="0"/>
              <a:t>則</a:t>
            </a:r>
          </a:p>
        </p:txBody>
      </p:sp>
      <p:sp>
        <p:nvSpPr>
          <p:cNvPr id="24" name="object 24"/>
          <p:cNvSpPr txBox="1"/>
          <p:nvPr/>
        </p:nvSpPr>
        <p:spPr>
          <a:xfrm>
            <a:off x="1905000" y="2701241"/>
            <a:ext cx="13106400" cy="5279266"/>
          </a:xfrm>
          <a:prstGeom prst="rect">
            <a:avLst/>
          </a:prstGeom>
        </p:spPr>
        <p:txBody>
          <a:bodyPr vert="horz" wrap="square" lIns="0" tIns="3028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385"/>
              </a:spcBef>
            </a:pPr>
            <a:r>
              <a:rPr sz="5050" b="1" spc="-15" dirty="0">
                <a:solidFill>
                  <a:srgbClr val="003DA7"/>
                </a:solidFill>
                <a:latin typeface="微軟正黑體"/>
                <a:cs typeface="微軟正黑體"/>
                <a:hlinkClick r:id="rId2"/>
              </a:rPr>
              <a:t>公務員服務法</a:t>
            </a:r>
            <a:r>
              <a:rPr sz="5050" b="1" spc="650" dirty="0">
                <a:solidFill>
                  <a:srgbClr val="003DA7"/>
                </a:solidFill>
                <a:latin typeface="微軟正黑體"/>
                <a:cs typeface="微軟正黑體"/>
                <a:hlinkClick r:id="rId2"/>
              </a:rPr>
              <a:t>§12Ⅱ</a:t>
            </a:r>
            <a:endParaRPr sz="5050" dirty="0">
              <a:latin typeface="微軟正黑體"/>
              <a:cs typeface="微軟正黑體"/>
            </a:endParaRPr>
          </a:p>
          <a:p>
            <a:pPr marL="1766570" marR="5080" indent="-685800">
              <a:lnSpc>
                <a:spcPct val="109300"/>
              </a:lnSpc>
              <a:spcBef>
                <a:spcPts val="2050"/>
              </a:spcBef>
              <a:buFont typeface="Wingdings 2" panose="05020102010507070707" pitchFamily="18" charset="2"/>
              <a:buChar char=""/>
            </a:pPr>
            <a:r>
              <a:rPr sz="5050" spc="35" dirty="0">
                <a:solidFill>
                  <a:schemeClr val="accent6">
                    <a:lumMod val="75000"/>
                  </a:schemeClr>
                </a:solidFill>
                <a:latin typeface="微軟正黑體"/>
                <a:cs typeface="微軟正黑體"/>
              </a:rPr>
              <a:t>每⽇</a:t>
            </a:r>
            <a:r>
              <a:rPr sz="5050" spc="-15" dirty="0">
                <a:solidFill>
                  <a:schemeClr val="accent6">
                    <a:lumMod val="75000"/>
                  </a:schemeClr>
                </a:solidFill>
                <a:latin typeface="微軟正黑體"/>
                <a:cs typeface="微軟正黑體"/>
              </a:rPr>
              <a:t>8</a:t>
            </a:r>
            <a:r>
              <a:rPr sz="5050" spc="35" dirty="0">
                <a:solidFill>
                  <a:schemeClr val="accent6">
                    <a:lumMod val="75000"/>
                  </a:schemeClr>
                </a:solidFill>
                <a:latin typeface="微軟正黑體"/>
                <a:cs typeface="微軟正黑體"/>
              </a:rPr>
              <a:t>⼩時、每週</a:t>
            </a:r>
            <a:r>
              <a:rPr sz="5050" spc="-15" dirty="0">
                <a:solidFill>
                  <a:schemeClr val="accent6">
                    <a:lumMod val="75000"/>
                  </a:schemeClr>
                </a:solidFill>
                <a:latin typeface="微軟正黑體"/>
                <a:cs typeface="微軟正黑體"/>
              </a:rPr>
              <a:t>40</a:t>
            </a:r>
            <a:r>
              <a:rPr sz="5050" spc="25" dirty="0">
                <a:solidFill>
                  <a:schemeClr val="accent6">
                    <a:lumMod val="75000"/>
                  </a:schemeClr>
                </a:solidFill>
                <a:latin typeface="微軟正黑體"/>
                <a:cs typeface="微軟正黑體"/>
              </a:rPr>
              <a:t>⼩時</a:t>
            </a:r>
            <a:endParaRPr lang="en-US" sz="5050" spc="25" dirty="0">
              <a:solidFill>
                <a:schemeClr val="accent6">
                  <a:lumMod val="75000"/>
                </a:schemeClr>
              </a:solidFill>
              <a:latin typeface="微軟正黑體"/>
              <a:cs typeface="微軟正黑體"/>
            </a:endParaRPr>
          </a:p>
          <a:p>
            <a:pPr marL="1766570" marR="5080" indent="-685800">
              <a:lnSpc>
                <a:spcPct val="109300"/>
              </a:lnSpc>
              <a:spcBef>
                <a:spcPts val="2050"/>
              </a:spcBef>
              <a:buFont typeface="Wingdings 2" panose="05020102010507070707" pitchFamily="18" charset="2"/>
              <a:buChar char=""/>
            </a:pPr>
            <a:r>
              <a:rPr sz="5050" spc="30" dirty="0">
                <a:solidFill>
                  <a:schemeClr val="accent6">
                    <a:lumMod val="75000"/>
                  </a:schemeClr>
                </a:solidFill>
                <a:latin typeface="微軟正黑體"/>
                <a:cs typeface="微軟正黑體"/>
              </a:rPr>
              <a:t>每⽇正常辦公時數，</a:t>
            </a:r>
            <a:r>
              <a:rPr sz="5050" spc="35" dirty="0">
                <a:solidFill>
                  <a:schemeClr val="accent6">
                    <a:lumMod val="75000"/>
                  </a:schemeClr>
                </a:solidFill>
                <a:latin typeface="微軟正黑體"/>
                <a:cs typeface="微軟正黑體"/>
              </a:rPr>
              <a:t>連</a:t>
            </a:r>
            <a:r>
              <a:rPr sz="5050" spc="30" dirty="0">
                <a:solidFill>
                  <a:schemeClr val="accent6">
                    <a:lumMod val="75000"/>
                  </a:schemeClr>
                </a:solidFill>
                <a:latin typeface="微軟正黑體"/>
                <a:cs typeface="微軟正黑體"/>
              </a:rPr>
              <a:t>同延⻑辦公時數不得</a:t>
            </a:r>
            <a:r>
              <a:rPr sz="5050" spc="35" dirty="0">
                <a:solidFill>
                  <a:schemeClr val="accent6">
                    <a:lumMod val="75000"/>
                  </a:schemeClr>
                </a:solidFill>
                <a:latin typeface="微軟正黑體"/>
                <a:cs typeface="微軟正黑體"/>
              </a:rPr>
              <a:t>超</a:t>
            </a:r>
            <a:r>
              <a:rPr sz="5050" spc="30" dirty="0">
                <a:solidFill>
                  <a:schemeClr val="accent6">
                    <a:lumMod val="75000"/>
                  </a:schemeClr>
                </a:solidFill>
                <a:latin typeface="微軟正黑體"/>
                <a:cs typeface="微軟正黑體"/>
              </a:rPr>
              <a:t>過</a:t>
            </a:r>
            <a:r>
              <a:rPr sz="5050" spc="-20" dirty="0">
                <a:solidFill>
                  <a:schemeClr val="accent6">
                    <a:lumMod val="75000"/>
                  </a:schemeClr>
                </a:solidFill>
                <a:latin typeface="微軟正黑體"/>
                <a:cs typeface="微軟正黑體"/>
              </a:rPr>
              <a:t>12</a:t>
            </a:r>
            <a:r>
              <a:rPr sz="5050" spc="30" dirty="0">
                <a:solidFill>
                  <a:schemeClr val="accent6">
                    <a:lumMod val="75000"/>
                  </a:schemeClr>
                </a:solidFill>
                <a:latin typeface="微軟正黑體"/>
                <a:cs typeface="微軟正黑體"/>
              </a:rPr>
              <a:t>⼩</a:t>
            </a:r>
            <a:r>
              <a:rPr sz="5050" spc="35" dirty="0">
                <a:solidFill>
                  <a:schemeClr val="accent6">
                    <a:lumMod val="75000"/>
                  </a:schemeClr>
                </a:solidFill>
                <a:latin typeface="微軟正黑體"/>
                <a:cs typeface="微軟正黑體"/>
              </a:rPr>
              <a:t>時</a:t>
            </a:r>
            <a:endParaRPr lang="en-US" sz="5050" spc="35" dirty="0">
              <a:solidFill>
                <a:schemeClr val="accent6">
                  <a:lumMod val="75000"/>
                </a:schemeClr>
              </a:solidFill>
              <a:latin typeface="微軟正黑體"/>
              <a:cs typeface="微軟正黑體"/>
            </a:endParaRPr>
          </a:p>
          <a:p>
            <a:pPr marL="1766570" marR="5080" indent="-685800">
              <a:lnSpc>
                <a:spcPct val="109300"/>
              </a:lnSpc>
              <a:spcBef>
                <a:spcPts val="2050"/>
              </a:spcBef>
              <a:buFont typeface="Wingdings 2" panose="05020102010507070707" pitchFamily="18" charset="2"/>
              <a:buChar char=""/>
            </a:pPr>
            <a:r>
              <a:rPr sz="5050" spc="30" dirty="0">
                <a:solidFill>
                  <a:schemeClr val="accent6">
                    <a:lumMod val="75000"/>
                  </a:schemeClr>
                </a:solidFill>
                <a:latin typeface="微軟正黑體"/>
                <a:cs typeface="微軟正黑體"/>
              </a:rPr>
              <a:t>每⽉延⻑辦公時數不</a:t>
            </a:r>
            <a:r>
              <a:rPr sz="5050" spc="20" dirty="0">
                <a:solidFill>
                  <a:schemeClr val="accent6">
                    <a:lumMod val="75000"/>
                  </a:schemeClr>
                </a:solidFill>
                <a:latin typeface="微軟正黑體"/>
                <a:cs typeface="微軟正黑體"/>
              </a:rPr>
              <a:t>得</a:t>
            </a:r>
            <a:r>
              <a:rPr sz="5050" spc="30" dirty="0">
                <a:solidFill>
                  <a:schemeClr val="accent6">
                    <a:lumMod val="75000"/>
                  </a:schemeClr>
                </a:solidFill>
                <a:latin typeface="微軟正黑體"/>
                <a:cs typeface="微軟正黑體"/>
              </a:rPr>
              <a:t>超過</a:t>
            </a:r>
            <a:r>
              <a:rPr sz="5050" spc="-20" dirty="0">
                <a:solidFill>
                  <a:schemeClr val="accent6">
                    <a:lumMod val="75000"/>
                  </a:schemeClr>
                </a:solidFill>
                <a:latin typeface="微軟正黑體"/>
                <a:cs typeface="微軟正黑體"/>
              </a:rPr>
              <a:t>60</a:t>
            </a:r>
            <a:r>
              <a:rPr sz="5050" spc="30" dirty="0">
                <a:solidFill>
                  <a:schemeClr val="accent6">
                    <a:lumMod val="75000"/>
                  </a:schemeClr>
                </a:solidFill>
                <a:latin typeface="微軟正黑體"/>
                <a:cs typeface="微軟正黑體"/>
              </a:rPr>
              <a:t>⼩</a:t>
            </a:r>
            <a:r>
              <a:rPr sz="5050" spc="35" dirty="0">
                <a:solidFill>
                  <a:schemeClr val="accent6">
                    <a:lumMod val="75000"/>
                  </a:schemeClr>
                </a:solidFill>
                <a:latin typeface="微軟正黑體"/>
                <a:cs typeface="微軟正黑體"/>
              </a:rPr>
              <a:t>時</a:t>
            </a:r>
            <a:endParaRPr sz="5050" dirty="0">
              <a:solidFill>
                <a:schemeClr val="accent6">
                  <a:lumMod val="75000"/>
                </a:schemeClr>
              </a:solidFill>
              <a:latin typeface="微軟正黑體"/>
              <a:cs typeface="微軟正黑體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05495" y="657204"/>
            <a:ext cx="16443960" cy="1906905"/>
          </a:xfrm>
          <a:custGeom>
            <a:avLst/>
            <a:gdLst/>
            <a:ahLst/>
            <a:cxnLst/>
            <a:rect l="l" t="t" r="r" b="b"/>
            <a:pathLst>
              <a:path w="16443960" h="1906905">
                <a:moveTo>
                  <a:pt x="0" y="0"/>
                </a:moveTo>
                <a:lnTo>
                  <a:pt x="16443725" y="0"/>
                </a:lnTo>
                <a:lnTo>
                  <a:pt x="16443725" y="1906518"/>
                </a:lnTo>
                <a:lnTo>
                  <a:pt x="0" y="1906518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5495" y="2914052"/>
            <a:ext cx="15401305" cy="4972648"/>
          </a:xfrm>
          <a:custGeom>
            <a:avLst/>
            <a:gdLst/>
            <a:ahLst/>
            <a:cxnLst/>
            <a:rect l="l" t="t" r="r" b="b"/>
            <a:pathLst>
              <a:path w="13867130" h="1589404">
                <a:moveTo>
                  <a:pt x="0" y="0"/>
                </a:moveTo>
                <a:lnTo>
                  <a:pt x="13866671" y="0"/>
                </a:lnTo>
                <a:lnTo>
                  <a:pt x="13866671" y="1589018"/>
                </a:lnTo>
                <a:lnTo>
                  <a:pt x="0" y="1589018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6740342" y="9955840"/>
            <a:ext cx="86995" cy="331470"/>
          </a:xfrm>
          <a:custGeom>
            <a:avLst/>
            <a:gdLst/>
            <a:ahLst/>
            <a:cxnLst/>
            <a:rect l="l" t="t" r="r" b="b"/>
            <a:pathLst>
              <a:path w="86994" h="331470">
                <a:moveTo>
                  <a:pt x="86486" y="331158"/>
                </a:moveTo>
                <a:lnTo>
                  <a:pt x="86613" y="331158"/>
                </a:lnTo>
                <a:lnTo>
                  <a:pt x="0" y="0"/>
                </a:lnTo>
                <a:lnTo>
                  <a:pt x="86486" y="33115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5523244" y="6945195"/>
            <a:ext cx="42545" cy="363220"/>
          </a:xfrm>
          <a:custGeom>
            <a:avLst/>
            <a:gdLst/>
            <a:ahLst/>
            <a:cxnLst/>
            <a:rect l="l" t="t" r="r" b="b"/>
            <a:pathLst>
              <a:path w="42544" h="363220">
                <a:moveTo>
                  <a:pt x="0" y="363106"/>
                </a:moveTo>
                <a:lnTo>
                  <a:pt x="41717" y="6068"/>
                </a:lnTo>
                <a:lnTo>
                  <a:pt x="42409" y="0"/>
                </a:lnTo>
                <a:lnTo>
                  <a:pt x="0" y="36310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4484821" y="7646915"/>
            <a:ext cx="693420" cy="2640330"/>
          </a:xfrm>
          <a:custGeom>
            <a:avLst/>
            <a:gdLst/>
            <a:ahLst/>
            <a:cxnLst/>
            <a:rect l="l" t="t" r="r" b="b"/>
            <a:pathLst>
              <a:path w="693419" h="2640329">
                <a:moveTo>
                  <a:pt x="0" y="2640083"/>
                </a:moveTo>
                <a:lnTo>
                  <a:pt x="693119" y="0"/>
                </a:lnTo>
                <a:lnTo>
                  <a:pt x="0" y="264008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>
            <a:spLocks noGrp="1"/>
          </p:cNvSpPr>
          <p:nvPr>
            <p:ph type="title"/>
          </p:nvPr>
        </p:nvSpPr>
        <p:spPr>
          <a:xfrm>
            <a:off x="905495" y="765978"/>
            <a:ext cx="16443960" cy="1640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2895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延長辦公時數要</a:t>
            </a:r>
            <a:r>
              <a:rPr dirty="0"/>
              <a:t>件</a:t>
            </a:r>
          </a:p>
        </p:txBody>
      </p:sp>
      <p:sp>
        <p:nvSpPr>
          <p:cNvPr id="45" name="object 45"/>
          <p:cNvSpPr txBox="1"/>
          <p:nvPr/>
        </p:nvSpPr>
        <p:spPr>
          <a:xfrm>
            <a:off x="3846318" y="2524893"/>
            <a:ext cx="12460482" cy="2225609"/>
          </a:xfrm>
          <a:prstGeom prst="rect">
            <a:avLst/>
          </a:prstGeom>
        </p:spPr>
        <p:txBody>
          <a:bodyPr vert="horz" wrap="square" lIns="0" tIns="446405" rIns="0" bIns="0" rtlCol="0">
            <a:spAutoFit/>
          </a:bodyPr>
          <a:lstStyle/>
          <a:p>
            <a:pPr marL="869950" indent="-857250">
              <a:lnSpc>
                <a:spcPct val="100000"/>
              </a:lnSpc>
              <a:spcBef>
                <a:spcPts val="3515"/>
              </a:spcBef>
              <a:buFont typeface="Wingdings 2" panose="05020102010507070707" pitchFamily="18" charset="2"/>
              <a:buChar char=""/>
            </a:pPr>
            <a:r>
              <a:rPr sz="7050" b="1" spc="-5" dirty="0" err="1">
                <a:solidFill>
                  <a:srgbClr val="003DA7"/>
                </a:solidFill>
                <a:latin typeface="微軟正黑體"/>
                <a:cs typeface="微軟正黑體"/>
              </a:rPr>
              <a:t>經主管指</a:t>
            </a:r>
            <a:r>
              <a:rPr sz="7050" b="1" dirty="0" err="1">
                <a:solidFill>
                  <a:srgbClr val="003DA7"/>
                </a:solidFill>
                <a:latin typeface="微軟正黑體"/>
                <a:cs typeface="微軟正黑體"/>
              </a:rPr>
              <a:t>派</a:t>
            </a:r>
            <a:endParaRPr sz="7050" dirty="0">
              <a:latin typeface="微軟正黑體"/>
              <a:cs typeface="微軟正黑體"/>
            </a:endParaRPr>
          </a:p>
          <a:p>
            <a:pPr marL="12700">
              <a:lnSpc>
                <a:spcPct val="100000"/>
              </a:lnSpc>
              <a:spcBef>
                <a:spcPts val="1550"/>
              </a:spcBef>
            </a:pPr>
            <a:r>
              <a:rPr sz="3150" b="1" spc="10" dirty="0">
                <a:solidFill>
                  <a:srgbClr val="FF3131"/>
                </a:solidFill>
                <a:latin typeface="微軟正黑體"/>
                <a:cs typeface="微軟正黑體"/>
              </a:rPr>
              <a:t>加班指派考量急迫、必要及合理性</a:t>
            </a:r>
            <a:r>
              <a:rPr sz="3150" b="1" spc="15" dirty="0">
                <a:solidFill>
                  <a:srgbClr val="FF3131"/>
                </a:solidFill>
                <a:latin typeface="微軟正黑體"/>
                <a:cs typeface="微軟正黑體"/>
              </a:rPr>
              <a:t>，</a:t>
            </a:r>
            <a:r>
              <a:rPr sz="3150" b="1" spc="10" dirty="0">
                <a:solidFill>
                  <a:srgbClr val="FF3131"/>
                </a:solidFill>
                <a:latin typeface="微軟正黑體"/>
                <a:cs typeface="微軟正黑體"/>
              </a:rPr>
              <a:t>並應併同檢視同仁當⽉加班情形</a:t>
            </a:r>
            <a:r>
              <a:rPr sz="3150" b="1" spc="15" dirty="0">
                <a:solidFill>
                  <a:srgbClr val="FF3131"/>
                </a:solidFill>
                <a:latin typeface="微軟正黑體"/>
                <a:cs typeface="微軟正黑體"/>
              </a:rPr>
              <a:t>。</a:t>
            </a:r>
            <a:endParaRPr sz="3150" dirty="0">
              <a:latin typeface="微軟正黑體"/>
              <a:cs typeface="微軟正黑體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3846317" y="5093418"/>
            <a:ext cx="13503137" cy="214930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69950" indent="-857250">
              <a:lnSpc>
                <a:spcPct val="100000"/>
              </a:lnSpc>
              <a:spcBef>
                <a:spcPts val="100"/>
              </a:spcBef>
              <a:buFont typeface="Wingdings 2" panose="05020102010507070707" pitchFamily="18" charset="2"/>
              <a:buChar char=""/>
            </a:pPr>
            <a:r>
              <a:rPr sz="6900" b="1" spc="-5" dirty="0" err="1">
                <a:solidFill>
                  <a:srgbClr val="003DA7"/>
                </a:solidFill>
                <a:latin typeface="微軟正黑體"/>
                <a:cs typeface="微軟正黑體"/>
              </a:rPr>
              <a:t>於法定工作時間以</a:t>
            </a:r>
            <a:r>
              <a:rPr sz="6900" b="1" dirty="0" err="1">
                <a:solidFill>
                  <a:srgbClr val="003DA7"/>
                </a:solidFill>
                <a:latin typeface="微軟正黑體"/>
                <a:cs typeface="微軟正黑體"/>
              </a:rPr>
              <a:t>外</a:t>
            </a:r>
            <a:endParaRPr lang="en-US" sz="6900" b="1" dirty="0">
              <a:solidFill>
                <a:srgbClr val="003DA7"/>
              </a:solidFill>
              <a:latin typeface="微軟正黑體"/>
              <a:cs typeface="微軟正黑體"/>
            </a:endParaRPr>
          </a:p>
          <a:p>
            <a:pPr marL="869950" indent="-857250">
              <a:lnSpc>
                <a:spcPct val="100000"/>
              </a:lnSpc>
              <a:spcBef>
                <a:spcPts val="100"/>
              </a:spcBef>
              <a:buFont typeface="Wingdings 2" panose="05020102010507070707" pitchFamily="18" charset="2"/>
              <a:buChar char=""/>
            </a:pPr>
            <a:r>
              <a:rPr sz="6900" b="1" spc="-5" dirty="0" err="1">
                <a:solidFill>
                  <a:srgbClr val="003DA7"/>
                </a:solidFill>
                <a:latin typeface="微軟正黑體"/>
                <a:cs typeface="微軟正黑體"/>
              </a:rPr>
              <a:t>執行職</a:t>
            </a:r>
            <a:r>
              <a:rPr sz="6900" b="1" dirty="0" err="1">
                <a:solidFill>
                  <a:srgbClr val="003DA7"/>
                </a:solidFill>
                <a:latin typeface="微軟正黑體"/>
                <a:cs typeface="微軟正黑體"/>
              </a:rPr>
              <a:t>務</a:t>
            </a:r>
            <a:endParaRPr sz="6900" dirty="0">
              <a:latin typeface="微軟正黑體"/>
              <a:cs typeface="微軟正黑體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0" y="0"/>
            <a:ext cx="5151435" cy="11899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得再延長工時之條</a:t>
            </a:r>
            <a:r>
              <a:rPr dirty="0"/>
              <a:t>件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body" idx="1"/>
          </p:nvPr>
        </p:nvSpPr>
        <p:spPr>
          <a:xfrm>
            <a:off x="1370663" y="3550640"/>
            <a:ext cx="15546678" cy="683789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0" marR="5080" indent="0">
              <a:lnSpc>
                <a:spcPct val="108900"/>
              </a:lnSpc>
              <a:spcBef>
                <a:spcPts val="90"/>
              </a:spcBef>
              <a:buNone/>
            </a:pPr>
            <a:r>
              <a:rPr spc="30" dirty="0">
                <a:hlinkClick r:id="rId2"/>
              </a:rPr>
              <a:t>行政院與所屬中央及地方各機關（構）公務員服勤實</a:t>
            </a:r>
            <a:r>
              <a:rPr spc="20" dirty="0">
                <a:hlinkClick r:id="rId2"/>
              </a:rPr>
              <a:t>施 </a:t>
            </a:r>
            <a:r>
              <a:rPr spc="30" dirty="0">
                <a:hlinkClick r:id="rId2"/>
              </a:rPr>
              <a:t>辦法</a:t>
            </a:r>
            <a:r>
              <a:rPr spc="-254" dirty="0"/>
              <a:t>(</a:t>
            </a:r>
            <a:r>
              <a:rPr spc="30" dirty="0"/>
              <a:t>以下簡稱服勤辦法</a:t>
            </a:r>
            <a:r>
              <a:rPr spc="570" dirty="0"/>
              <a:t>)§4(</a:t>
            </a:r>
            <a:r>
              <a:rPr spc="30" dirty="0"/>
              <a:t>一般人員</a:t>
            </a:r>
            <a:r>
              <a:rPr spc="-250" dirty="0"/>
              <a:t>)</a:t>
            </a:r>
          </a:p>
          <a:p>
            <a:pPr marL="1800225" indent="-857250">
              <a:lnSpc>
                <a:spcPct val="100000"/>
              </a:lnSpc>
              <a:spcBef>
                <a:spcPts val="3920"/>
              </a:spcBef>
              <a:buFont typeface="Wingdings 2" panose="05020102010507070707" pitchFamily="18" charset="2"/>
              <a:buChar char=""/>
            </a:pPr>
            <a:r>
              <a:rPr sz="5900" b="0" spc="-10" dirty="0" err="1">
                <a:solidFill>
                  <a:srgbClr val="FF0000"/>
                </a:solidFill>
                <a:latin typeface="微軟正黑體"/>
                <a:cs typeface="微軟正黑體"/>
              </a:rPr>
              <a:t>搶救重⼤災</a:t>
            </a:r>
            <a:r>
              <a:rPr sz="5900" b="0" spc="-5" dirty="0" err="1">
                <a:solidFill>
                  <a:srgbClr val="FF0000"/>
                </a:solidFill>
                <a:latin typeface="微軟正黑體"/>
                <a:cs typeface="微軟正黑體"/>
              </a:rPr>
              <a:t>害</a:t>
            </a:r>
            <a:endParaRPr lang="en-US" sz="5900" b="0" spc="-5" dirty="0">
              <a:solidFill>
                <a:srgbClr val="FF0000"/>
              </a:solidFill>
              <a:latin typeface="微軟正黑體"/>
              <a:cs typeface="微軟正黑體"/>
            </a:endParaRPr>
          </a:p>
          <a:p>
            <a:pPr marL="1800225" indent="-857250">
              <a:lnSpc>
                <a:spcPct val="100000"/>
              </a:lnSpc>
              <a:spcBef>
                <a:spcPts val="3920"/>
              </a:spcBef>
              <a:buFont typeface="Wingdings 2" panose="05020102010507070707" pitchFamily="18" charset="2"/>
              <a:buChar char=""/>
            </a:pPr>
            <a:r>
              <a:rPr sz="5900" b="0" spc="-10" dirty="0" err="1">
                <a:solidFill>
                  <a:srgbClr val="FF0000"/>
                </a:solidFill>
                <a:latin typeface="微軟正黑體"/>
                <a:cs typeface="微軟正黑體"/>
              </a:rPr>
              <a:t>處理緊急或重⼤突發事</a:t>
            </a:r>
            <a:r>
              <a:rPr sz="5900" b="0" spc="-5" dirty="0" err="1">
                <a:solidFill>
                  <a:srgbClr val="FF0000"/>
                </a:solidFill>
                <a:latin typeface="微軟正黑體"/>
                <a:cs typeface="微軟正黑體"/>
              </a:rPr>
              <a:t>件</a:t>
            </a:r>
            <a:endParaRPr lang="en-US" sz="5900" b="0" spc="-5" dirty="0">
              <a:solidFill>
                <a:srgbClr val="FF0000"/>
              </a:solidFill>
              <a:latin typeface="微軟正黑體"/>
              <a:cs typeface="微軟正黑體"/>
            </a:endParaRPr>
          </a:p>
          <a:p>
            <a:pPr marL="1800225" indent="-857250">
              <a:lnSpc>
                <a:spcPct val="100000"/>
              </a:lnSpc>
              <a:spcBef>
                <a:spcPts val="3920"/>
              </a:spcBef>
              <a:buFont typeface="Wingdings 2" panose="05020102010507070707" pitchFamily="18" charset="2"/>
              <a:buChar char=""/>
            </a:pPr>
            <a:r>
              <a:rPr sz="5900" b="0" spc="-10" dirty="0" err="1">
                <a:solidFill>
                  <a:srgbClr val="FF0000"/>
                </a:solidFill>
                <a:latin typeface="微軟正黑體"/>
                <a:cs typeface="微軟正黑體"/>
              </a:rPr>
              <a:t>辦理重⼤專</a:t>
            </a:r>
            <a:r>
              <a:rPr sz="5900" b="0" spc="-5" dirty="0" err="1">
                <a:solidFill>
                  <a:srgbClr val="FF0000"/>
                </a:solidFill>
                <a:latin typeface="微軟正黑體"/>
                <a:cs typeface="微軟正黑體"/>
              </a:rPr>
              <a:t>案</a:t>
            </a:r>
            <a:r>
              <a:rPr sz="5900" b="0" spc="-220" dirty="0">
                <a:solidFill>
                  <a:srgbClr val="FF0000"/>
                </a:solidFill>
                <a:latin typeface="微軟正黑體"/>
                <a:cs typeface="微軟正黑體"/>
              </a:rPr>
              <a:t> </a:t>
            </a:r>
            <a:r>
              <a:rPr sz="5900" b="0" spc="4865" dirty="0">
                <a:solidFill>
                  <a:srgbClr val="FF0000"/>
                </a:solidFill>
                <a:latin typeface="微軟正黑體"/>
                <a:cs typeface="微軟正黑體"/>
              </a:rPr>
              <a:t>∕</a:t>
            </a:r>
            <a:r>
              <a:rPr sz="5900" b="0" spc="-10" dirty="0">
                <a:solidFill>
                  <a:srgbClr val="FF0000"/>
                </a:solidFill>
                <a:latin typeface="微軟正黑體"/>
                <a:cs typeface="微軟正黑體"/>
              </a:rPr>
              <a:t>特殊重⼤專</a:t>
            </a:r>
            <a:r>
              <a:rPr sz="5900" b="0" spc="-5" dirty="0">
                <a:solidFill>
                  <a:srgbClr val="FF0000"/>
                </a:solidFill>
                <a:latin typeface="微軟正黑體"/>
                <a:cs typeface="微軟正黑體"/>
              </a:rPr>
              <a:t>案 </a:t>
            </a:r>
            <a:r>
              <a:rPr sz="5900" b="0" spc="-10" dirty="0">
                <a:solidFill>
                  <a:srgbClr val="FF0000"/>
                </a:solidFill>
                <a:latin typeface="微軟正黑體"/>
                <a:cs typeface="微軟正黑體"/>
              </a:rPr>
              <a:t>辦理季節性、週期性⼯</a:t>
            </a:r>
            <a:r>
              <a:rPr sz="5900" b="0" spc="-5" dirty="0">
                <a:solidFill>
                  <a:srgbClr val="FF0000"/>
                </a:solidFill>
                <a:latin typeface="微軟正黑體"/>
                <a:cs typeface="微軟正黑體"/>
              </a:rPr>
              <a:t>作</a:t>
            </a:r>
            <a:endParaRPr sz="5900" dirty="0">
              <a:solidFill>
                <a:srgbClr val="FF0000"/>
              </a:solidFill>
              <a:latin typeface="微軟正黑體"/>
              <a:cs typeface="微軟正黑體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58950" y="4239413"/>
            <a:ext cx="4724400" cy="292900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704"/>
              </a:lnSpc>
            </a:pPr>
            <a:r>
              <a:rPr sz="37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每日工時上限</a:t>
            </a:r>
            <a:r>
              <a:rPr sz="3700" b="1" spc="145" dirty="0">
                <a:solidFill>
                  <a:srgbClr val="FF3131"/>
                </a:solidFill>
                <a:latin typeface="微軟正黑體"/>
                <a:cs typeface="微軟正黑體"/>
              </a:rPr>
              <a:t>1</a:t>
            </a:r>
            <a:r>
              <a:rPr sz="3700" b="1" spc="150" dirty="0">
                <a:solidFill>
                  <a:srgbClr val="FF3131"/>
                </a:solidFill>
                <a:latin typeface="微軟正黑體"/>
                <a:cs typeface="微軟正黑體"/>
              </a:rPr>
              <a:t>4</a:t>
            </a:r>
            <a:r>
              <a:rPr sz="37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小</a:t>
            </a:r>
            <a:r>
              <a:rPr sz="3700" b="1" dirty="0">
                <a:solidFill>
                  <a:srgbClr val="003DA7"/>
                </a:solidFill>
                <a:latin typeface="微軟正黑體"/>
                <a:cs typeface="微軟正黑體"/>
              </a:rPr>
              <a:t>時</a:t>
            </a:r>
            <a:endParaRPr sz="3700" dirty="0">
              <a:latin typeface="微軟正黑體"/>
              <a:cs typeface="微軟正黑體"/>
            </a:endParaRPr>
          </a:p>
          <a:p>
            <a:pPr>
              <a:lnSpc>
                <a:spcPct val="100000"/>
              </a:lnSpc>
              <a:spcBef>
                <a:spcPts val="735"/>
              </a:spcBef>
            </a:pPr>
            <a:r>
              <a:rPr sz="37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每月加班上限</a:t>
            </a:r>
            <a:r>
              <a:rPr sz="3700" b="1" spc="145" dirty="0">
                <a:solidFill>
                  <a:srgbClr val="FF3131"/>
                </a:solidFill>
                <a:latin typeface="微軟正黑體"/>
                <a:cs typeface="微軟正黑體"/>
              </a:rPr>
              <a:t>8</a:t>
            </a:r>
            <a:r>
              <a:rPr sz="3700" b="1" spc="150" dirty="0">
                <a:solidFill>
                  <a:srgbClr val="FF3131"/>
                </a:solidFill>
                <a:latin typeface="微軟正黑體"/>
                <a:cs typeface="微軟正黑體"/>
              </a:rPr>
              <a:t>0</a:t>
            </a:r>
            <a:r>
              <a:rPr sz="37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小</a:t>
            </a:r>
            <a:r>
              <a:rPr sz="3700" b="1" dirty="0">
                <a:solidFill>
                  <a:srgbClr val="003DA7"/>
                </a:solidFill>
                <a:latin typeface="微軟正黑體"/>
                <a:cs typeface="微軟正黑體"/>
              </a:rPr>
              <a:t>時</a:t>
            </a:r>
            <a:endParaRPr sz="3700" dirty="0">
              <a:latin typeface="微軟正黑體"/>
              <a:cs typeface="微軟正黑體"/>
            </a:endParaRPr>
          </a:p>
          <a:p>
            <a:pPr>
              <a:lnSpc>
                <a:spcPct val="100000"/>
              </a:lnSpc>
            </a:pPr>
            <a:endParaRPr sz="3700" dirty="0">
              <a:latin typeface="微軟正黑體"/>
              <a:cs typeface="微軟正黑體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4300" dirty="0">
              <a:latin typeface="微軟正黑體"/>
              <a:cs typeface="微軟正黑體"/>
            </a:endParaRPr>
          </a:p>
          <a:p>
            <a:pPr>
              <a:lnSpc>
                <a:spcPts val="4435"/>
              </a:lnSpc>
              <a:spcBef>
                <a:spcPts val="5"/>
              </a:spcBef>
            </a:pPr>
            <a:r>
              <a:rPr sz="37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１個月函報</a:t>
            </a:r>
            <a:r>
              <a:rPr lang="zh-TW" altLang="en-US" sz="3700" b="1" spc="-5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教育部</a:t>
            </a:r>
            <a:r>
              <a:rPr sz="3700" b="1" spc="-5" dirty="0" err="1">
                <a:solidFill>
                  <a:srgbClr val="003DA7"/>
                </a:solidFill>
                <a:latin typeface="微軟正黑體"/>
                <a:cs typeface="微軟正黑體"/>
              </a:rPr>
              <a:t>備</a:t>
            </a:r>
            <a:r>
              <a:rPr sz="3700" b="1" dirty="0" err="1">
                <a:solidFill>
                  <a:srgbClr val="003DA7"/>
                </a:solidFill>
                <a:latin typeface="微軟正黑體"/>
                <a:cs typeface="微軟正黑體"/>
              </a:rPr>
              <a:t>查</a:t>
            </a:r>
            <a:endParaRPr sz="3700" dirty="0">
              <a:latin typeface="微軟正黑體"/>
              <a:cs typeface="微軟正黑體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18300" y="2446746"/>
            <a:ext cx="4787900" cy="47320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704"/>
              </a:lnSpc>
            </a:pPr>
            <a:r>
              <a:rPr sz="37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急迫必要、人力調</a:t>
            </a:r>
            <a:r>
              <a:rPr sz="3700" b="1" dirty="0">
                <a:solidFill>
                  <a:srgbClr val="003DA7"/>
                </a:solidFill>
                <a:latin typeface="微軟正黑體"/>
                <a:cs typeface="微軟正黑體"/>
              </a:rPr>
              <a:t>度</a:t>
            </a:r>
            <a:endParaRPr sz="3700" dirty="0">
              <a:latin typeface="微軟正黑體"/>
              <a:cs typeface="微軟正黑體"/>
            </a:endParaRPr>
          </a:p>
          <a:p>
            <a:pPr>
              <a:lnSpc>
                <a:spcPct val="100000"/>
              </a:lnSpc>
              <a:spcBef>
                <a:spcPts val="735"/>
              </a:spcBef>
            </a:pPr>
            <a:r>
              <a:rPr sz="37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困</a:t>
            </a:r>
            <a:r>
              <a:rPr sz="3700" b="1" dirty="0">
                <a:solidFill>
                  <a:srgbClr val="003DA7"/>
                </a:solidFill>
                <a:latin typeface="微軟正黑體"/>
                <a:cs typeface="微軟正黑體"/>
              </a:rPr>
              <a:t>難</a:t>
            </a:r>
            <a:endParaRPr sz="3700" dirty="0">
              <a:latin typeface="微軟正黑體"/>
              <a:cs typeface="微軟正黑體"/>
            </a:endParaRPr>
          </a:p>
          <a:p>
            <a:pPr algn="just">
              <a:lnSpc>
                <a:spcPts val="5180"/>
              </a:lnSpc>
              <a:spcBef>
                <a:spcPts val="290"/>
              </a:spcBef>
            </a:pPr>
            <a:r>
              <a:rPr sz="37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每日工時不受</a:t>
            </a:r>
            <a:r>
              <a:rPr sz="3700" b="1" spc="145" dirty="0">
                <a:solidFill>
                  <a:srgbClr val="003DA7"/>
                </a:solidFill>
                <a:latin typeface="微軟正黑體"/>
                <a:cs typeface="微軟正黑體"/>
              </a:rPr>
              <a:t>14</a:t>
            </a:r>
            <a:r>
              <a:rPr sz="37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小</a:t>
            </a:r>
            <a:r>
              <a:rPr sz="3700" b="1" dirty="0">
                <a:solidFill>
                  <a:srgbClr val="003DA7"/>
                </a:solidFill>
                <a:latin typeface="微軟正黑體"/>
                <a:cs typeface="微軟正黑體"/>
              </a:rPr>
              <a:t>時 </a:t>
            </a:r>
            <a:r>
              <a:rPr sz="37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之限制（</a:t>
            </a:r>
            <a:r>
              <a:rPr sz="3700" b="1" spc="-5" dirty="0">
                <a:solidFill>
                  <a:srgbClr val="FF3131"/>
                </a:solidFill>
                <a:latin typeface="微軟正黑體"/>
                <a:cs typeface="微軟正黑體"/>
              </a:rPr>
              <a:t>不得連續</a:t>
            </a:r>
            <a:r>
              <a:rPr sz="3700" b="1" dirty="0">
                <a:solidFill>
                  <a:srgbClr val="FF3131"/>
                </a:solidFill>
                <a:latin typeface="微軟正黑體"/>
                <a:cs typeface="微軟正黑體"/>
              </a:rPr>
              <a:t>超 </a:t>
            </a:r>
            <a:r>
              <a:rPr sz="3700" b="1" spc="-5" dirty="0">
                <a:solidFill>
                  <a:srgbClr val="FF3131"/>
                </a:solidFill>
                <a:latin typeface="微軟正黑體"/>
                <a:cs typeface="微軟正黑體"/>
              </a:rPr>
              <a:t>過</a:t>
            </a:r>
            <a:r>
              <a:rPr sz="3700" b="1" spc="145" dirty="0">
                <a:solidFill>
                  <a:srgbClr val="FF3131"/>
                </a:solidFill>
                <a:latin typeface="微軟正黑體"/>
                <a:cs typeface="微軟正黑體"/>
              </a:rPr>
              <a:t>3</a:t>
            </a:r>
            <a:r>
              <a:rPr sz="3700" b="1" dirty="0">
                <a:solidFill>
                  <a:srgbClr val="FF3131"/>
                </a:solidFill>
                <a:latin typeface="微軟正黑體"/>
                <a:cs typeface="微軟正黑體"/>
              </a:rPr>
              <a:t>日</a:t>
            </a:r>
            <a:r>
              <a:rPr sz="3700" b="1" dirty="0">
                <a:solidFill>
                  <a:srgbClr val="003DA7"/>
                </a:solidFill>
                <a:latin typeface="微軟正黑體"/>
                <a:cs typeface="微軟正黑體"/>
              </a:rPr>
              <a:t>）</a:t>
            </a:r>
            <a:endParaRPr sz="3700" dirty="0">
              <a:latin typeface="微軟正黑體"/>
              <a:cs typeface="微軟正黑體"/>
            </a:endParaRPr>
          </a:p>
          <a:p>
            <a:pPr>
              <a:lnSpc>
                <a:spcPct val="100000"/>
              </a:lnSpc>
              <a:spcBef>
                <a:spcPts val="430"/>
              </a:spcBef>
            </a:pPr>
            <a:r>
              <a:rPr sz="37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每月加班上限</a:t>
            </a:r>
            <a:r>
              <a:rPr sz="3700" b="1" spc="145" dirty="0">
                <a:solidFill>
                  <a:srgbClr val="003DA7"/>
                </a:solidFill>
                <a:latin typeface="微軟正黑體"/>
                <a:cs typeface="微軟正黑體"/>
              </a:rPr>
              <a:t>80</a:t>
            </a:r>
            <a:r>
              <a:rPr sz="37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小</a:t>
            </a:r>
            <a:r>
              <a:rPr sz="3700" b="1" dirty="0">
                <a:solidFill>
                  <a:srgbClr val="003DA7"/>
                </a:solidFill>
                <a:latin typeface="微軟正黑體"/>
                <a:cs typeface="微軟正黑體"/>
              </a:rPr>
              <a:t>時</a:t>
            </a:r>
            <a:endParaRPr sz="3700" dirty="0">
              <a:latin typeface="微軟正黑體"/>
              <a:cs typeface="微軟正黑體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2350" dirty="0">
              <a:latin typeface="微軟正黑體"/>
              <a:cs typeface="微軟正黑體"/>
            </a:endParaRPr>
          </a:p>
          <a:p>
            <a:pPr>
              <a:lnSpc>
                <a:spcPts val="4435"/>
              </a:lnSpc>
            </a:pPr>
            <a:r>
              <a:rPr sz="37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１個月函報</a:t>
            </a:r>
            <a:r>
              <a:rPr lang="zh-TW" altLang="en-US" sz="3700" b="1" spc="-5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教育部</a:t>
            </a:r>
            <a:r>
              <a:rPr sz="3700" b="1" spc="-5" dirty="0" err="1">
                <a:solidFill>
                  <a:srgbClr val="003DA7"/>
                </a:solidFill>
                <a:latin typeface="微軟正黑體"/>
                <a:cs typeface="微軟正黑體"/>
              </a:rPr>
              <a:t>備</a:t>
            </a:r>
            <a:r>
              <a:rPr sz="3700" b="1" dirty="0" err="1">
                <a:solidFill>
                  <a:srgbClr val="003DA7"/>
                </a:solidFill>
                <a:latin typeface="微軟正黑體"/>
                <a:cs typeface="微軟正黑體"/>
              </a:rPr>
              <a:t>查</a:t>
            </a:r>
            <a:endParaRPr sz="3700" dirty="0">
              <a:latin typeface="微軟正黑體"/>
              <a:cs typeface="微軟正黑體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887200" y="3318206"/>
            <a:ext cx="4637803" cy="38164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704"/>
              </a:lnSpc>
            </a:pPr>
            <a:r>
              <a:rPr sz="37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特殊重大專</a:t>
            </a:r>
            <a:r>
              <a:rPr sz="3700" b="1" dirty="0">
                <a:solidFill>
                  <a:srgbClr val="003DA7"/>
                </a:solidFill>
                <a:latin typeface="微軟正黑體"/>
                <a:cs typeface="微軟正黑體"/>
              </a:rPr>
              <a:t>案</a:t>
            </a:r>
            <a:endParaRPr sz="3700" dirty="0">
              <a:latin typeface="微軟正黑體"/>
              <a:cs typeface="微軟正黑體"/>
            </a:endParaRPr>
          </a:p>
          <a:p>
            <a:pPr>
              <a:lnSpc>
                <a:spcPct val="100000"/>
              </a:lnSpc>
              <a:spcBef>
                <a:spcPts val="735"/>
              </a:spcBef>
            </a:pPr>
            <a:r>
              <a:rPr sz="3700" b="1" spc="145" dirty="0">
                <a:solidFill>
                  <a:srgbClr val="003DA7"/>
                </a:solidFill>
                <a:latin typeface="微軟正黑體"/>
                <a:cs typeface="微軟正黑體"/>
              </a:rPr>
              <a:t>3</a:t>
            </a:r>
            <a:r>
              <a:rPr sz="37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個月加班上</a:t>
            </a:r>
            <a:r>
              <a:rPr sz="3700" b="1" dirty="0">
                <a:solidFill>
                  <a:srgbClr val="003DA7"/>
                </a:solidFill>
                <a:latin typeface="微軟正黑體"/>
                <a:cs typeface="微軟正黑體"/>
              </a:rPr>
              <a:t>限</a:t>
            </a:r>
            <a:endParaRPr sz="3700" dirty="0">
              <a:latin typeface="微軟正黑體"/>
              <a:cs typeface="微軟正黑體"/>
            </a:endParaRPr>
          </a:p>
          <a:p>
            <a:pPr>
              <a:lnSpc>
                <a:spcPct val="100000"/>
              </a:lnSpc>
              <a:spcBef>
                <a:spcPts val="735"/>
              </a:spcBef>
            </a:pPr>
            <a:r>
              <a:rPr sz="3700" b="1" spc="145" dirty="0">
                <a:solidFill>
                  <a:srgbClr val="003DA7"/>
                </a:solidFill>
                <a:latin typeface="微軟正黑體"/>
                <a:cs typeface="微軟正黑體"/>
              </a:rPr>
              <a:t>240</a:t>
            </a:r>
            <a:r>
              <a:rPr sz="37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小</a:t>
            </a:r>
            <a:r>
              <a:rPr sz="3700" b="1" dirty="0">
                <a:solidFill>
                  <a:srgbClr val="003DA7"/>
                </a:solidFill>
                <a:latin typeface="微軟正黑體"/>
                <a:cs typeface="微軟正黑體"/>
              </a:rPr>
              <a:t>時</a:t>
            </a:r>
            <a:endParaRPr sz="3700" dirty="0">
              <a:latin typeface="微軟正黑體"/>
              <a:cs typeface="微軟正黑體"/>
            </a:endParaRPr>
          </a:p>
          <a:p>
            <a:pPr>
              <a:lnSpc>
                <a:spcPct val="100000"/>
              </a:lnSpc>
              <a:spcBef>
                <a:spcPts val="735"/>
              </a:spcBef>
            </a:pPr>
            <a:r>
              <a:rPr sz="3700" b="1" spc="-5" dirty="0">
                <a:solidFill>
                  <a:srgbClr val="FF3131"/>
                </a:solidFill>
                <a:latin typeface="微軟正黑體"/>
                <a:cs typeface="微軟正黑體"/>
              </a:rPr>
              <a:t>審慎評估運</a:t>
            </a:r>
            <a:r>
              <a:rPr sz="3700" b="1" dirty="0">
                <a:solidFill>
                  <a:srgbClr val="FF3131"/>
                </a:solidFill>
                <a:latin typeface="微軟正黑體"/>
                <a:cs typeface="微軟正黑體"/>
              </a:rPr>
              <a:t>用</a:t>
            </a:r>
            <a:endParaRPr sz="3700" dirty="0">
              <a:latin typeface="微軟正黑體"/>
              <a:cs typeface="微軟正黑體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5200" dirty="0">
              <a:latin typeface="微軟正黑體"/>
              <a:cs typeface="微軟正黑體"/>
            </a:endParaRPr>
          </a:p>
          <a:p>
            <a:pPr>
              <a:lnSpc>
                <a:spcPts val="4435"/>
              </a:lnSpc>
            </a:pPr>
            <a:r>
              <a:rPr sz="3700" b="1" spc="-5" dirty="0" err="1">
                <a:solidFill>
                  <a:srgbClr val="003DA7"/>
                </a:solidFill>
                <a:latin typeface="微軟正黑體"/>
                <a:cs typeface="微軟正黑體"/>
              </a:rPr>
              <a:t>事前簽報</a:t>
            </a:r>
            <a:r>
              <a:rPr lang="zh-TW" altLang="en-US" sz="3700" b="1" spc="-5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教育部</a:t>
            </a:r>
            <a:r>
              <a:rPr sz="3700" b="1" spc="-5" dirty="0" err="1">
                <a:solidFill>
                  <a:srgbClr val="003DA7"/>
                </a:solidFill>
                <a:latin typeface="微軟正黑體"/>
                <a:cs typeface="微軟正黑體"/>
              </a:rPr>
              <a:t>同</a:t>
            </a:r>
            <a:r>
              <a:rPr sz="3700" b="1" dirty="0" err="1">
                <a:solidFill>
                  <a:srgbClr val="003DA7"/>
                </a:solidFill>
                <a:latin typeface="微軟正黑體"/>
                <a:cs typeface="微軟正黑體"/>
              </a:rPr>
              <a:t>意</a:t>
            </a:r>
            <a:endParaRPr sz="3700" dirty="0">
              <a:latin typeface="微軟正黑體"/>
              <a:cs typeface="微軟正黑體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5384319" y="0"/>
            <a:ext cx="353695" cy="319405"/>
          </a:xfrm>
          <a:custGeom>
            <a:avLst/>
            <a:gdLst/>
            <a:ahLst/>
            <a:cxnLst/>
            <a:rect l="l" t="t" r="r" b="b"/>
            <a:pathLst>
              <a:path w="353694" h="319405">
                <a:moveTo>
                  <a:pt x="12093" y="180036"/>
                </a:moveTo>
                <a:lnTo>
                  <a:pt x="6450" y="179330"/>
                </a:lnTo>
                <a:lnTo>
                  <a:pt x="0" y="171268"/>
                </a:lnTo>
                <a:lnTo>
                  <a:pt x="403" y="165624"/>
                </a:lnTo>
                <a:lnTo>
                  <a:pt x="4837" y="160988"/>
                </a:lnTo>
                <a:lnTo>
                  <a:pt x="8768" y="156654"/>
                </a:lnTo>
                <a:lnTo>
                  <a:pt x="51371" y="126016"/>
                </a:lnTo>
                <a:lnTo>
                  <a:pt x="84959" y="103340"/>
                </a:lnTo>
                <a:lnTo>
                  <a:pt x="139246" y="68067"/>
                </a:lnTo>
                <a:lnTo>
                  <a:pt x="193602" y="33196"/>
                </a:lnTo>
                <a:lnTo>
                  <a:pt x="195417" y="32390"/>
                </a:lnTo>
                <a:lnTo>
                  <a:pt x="197130" y="30979"/>
                </a:lnTo>
                <a:lnTo>
                  <a:pt x="199347" y="29366"/>
                </a:lnTo>
                <a:lnTo>
                  <a:pt x="177191" y="12532"/>
                </a:lnTo>
                <a:lnTo>
                  <a:pt x="164266" y="0"/>
                </a:lnTo>
                <a:lnTo>
                  <a:pt x="192660" y="0"/>
                </a:lnTo>
                <a:lnTo>
                  <a:pt x="194396" y="1399"/>
                </a:lnTo>
                <a:lnTo>
                  <a:pt x="208216" y="12132"/>
                </a:lnTo>
                <a:lnTo>
                  <a:pt x="263572" y="12132"/>
                </a:lnTo>
                <a:lnTo>
                  <a:pt x="240869" y="27854"/>
                </a:lnTo>
                <a:lnTo>
                  <a:pt x="239458" y="28862"/>
                </a:lnTo>
                <a:lnTo>
                  <a:pt x="238148" y="29971"/>
                </a:lnTo>
                <a:lnTo>
                  <a:pt x="236133" y="31483"/>
                </a:lnTo>
                <a:lnTo>
                  <a:pt x="256012" y="50152"/>
                </a:lnTo>
                <a:lnTo>
                  <a:pt x="257410" y="51437"/>
                </a:lnTo>
                <a:lnTo>
                  <a:pt x="227163" y="51437"/>
                </a:lnTo>
                <a:lnTo>
                  <a:pt x="227024" y="52546"/>
                </a:lnTo>
                <a:lnTo>
                  <a:pt x="206200" y="52546"/>
                </a:lnTo>
                <a:lnTo>
                  <a:pt x="204890" y="53050"/>
                </a:lnTo>
                <a:lnTo>
                  <a:pt x="203580" y="53756"/>
                </a:lnTo>
                <a:lnTo>
                  <a:pt x="202370" y="54360"/>
                </a:lnTo>
                <a:lnTo>
                  <a:pt x="114245" y="110337"/>
                </a:lnTo>
                <a:lnTo>
                  <a:pt x="71486" y="138269"/>
                </a:lnTo>
                <a:lnTo>
                  <a:pt x="31746" y="166430"/>
                </a:lnTo>
                <a:lnTo>
                  <a:pt x="27009" y="169756"/>
                </a:lnTo>
                <a:lnTo>
                  <a:pt x="22474" y="173485"/>
                </a:lnTo>
                <a:lnTo>
                  <a:pt x="12093" y="180036"/>
                </a:lnTo>
                <a:close/>
              </a:path>
              <a:path w="353694" h="319405">
                <a:moveTo>
                  <a:pt x="263572" y="12132"/>
                </a:moveTo>
                <a:lnTo>
                  <a:pt x="208216" y="12132"/>
                </a:lnTo>
                <a:lnTo>
                  <a:pt x="208579" y="7698"/>
                </a:lnTo>
                <a:lnTo>
                  <a:pt x="208680" y="6690"/>
                </a:lnTo>
                <a:lnTo>
                  <a:pt x="208772" y="5178"/>
                </a:lnTo>
                <a:lnTo>
                  <a:pt x="209017" y="0"/>
                </a:lnTo>
                <a:lnTo>
                  <a:pt x="228998" y="0"/>
                </a:lnTo>
                <a:lnTo>
                  <a:pt x="228977" y="8101"/>
                </a:lnTo>
                <a:lnTo>
                  <a:pt x="269404" y="8101"/>
                </a:lnTo>
                <a:lnTo>
                  <a:pt x="263572" y="12132"/>
                </a:lnTo>
                <a:close/>
              </a:path>
              <a:path w="353694" h="319405">
                <a:moveTo>
                  <a:pt x="269404" y="8101"/>
                </a:moveTo>
                <a:lnTo>
                  <a:pt x="228977" y="8101"/>
                </a:lnTo>
                <a:lnTo>
                  <a:pt x="230086" y="7698"/>
                </a:lnTo>
                <a:lnTo>
                  <a:pt x="231295" y="7194"/>
                </a:lnTo>
                <a:lnTo>
                  <a:pt x="232303" y="6690"/>
                </a:lnTo>
                <a:lnTo>
                  <a:pt x="242100" y="0"/>
                </a:lnTo>
                <a:lnTo>
                  <a:pt x="281126" y="0"/>
                </a:lnTo>
                <a:lnTo>
                  <a:pt x="269404" y="8101"/>
                </a:lnTo>
                <a:close/>
              </a:path>
              <a:path w="353694" h="319405">
                <a:moveTo>
                  <a:pt x="343264" y="147080"/>
                </a:moveTo>
                <a:lnTo>
                  <a:pt x="334395" y="144460"/>
                </a:lnTo>
                <a:lnTo>
                  <a:pt x="330566" y="142444"/>
                </a:lnTo>
                <a:lnTo>
                  <a:pt x="327240" y="139723"/>
                </a:lnTo>
                <a:lnTo>
                  <a:pt x="302732" y="120002"/>
                </a:lnTo>
                <a:lnTo>
                  <a:pt x="278575" y="99876"/>
                </a:lnTo>
                <a:lnTo>
                  <a:pt x="255116" y="78937"/>
                </a:lnTo>
                <a:lnTo>
                  <a:pt x="232706" y="56779"/>
                </a:lnTo>
                <a:lnTo>
                  <a:pt x="231194" y="55166"/>
                </a:lnTo>
                <a:lnTo>
                  <a:pt x="229481" y="53655"/>
                </a:lnTo>
                <a:lnTo>
                  <a:pt x="227163" y="51437"/>
                </a:lnTo>
                <a:lnTo>
                  <a:pt x="257410" y="51437"/>
                </a:lnTo>
                <a:lnTo>
                  <a:pt x="265923" y="59261"/>
                </a:lnTo>
                <a:lnTo>
                  <a:pt x="276104" y="68117"/>
                </a:lnTo>
                <a:lnTo>
                  <a:pt x="292621" y="81767"/>
                </a:lnTo>
                <a:lnTo>
                  <a:pt x="328182" y="110337"/>
                </a:lnTo>
                <a:lnTo>
                  <a:pt x="342962" y="122187"/>
                </a:lnTo>
                <a:lnTo>
                  <a:pt x="345280" y="124001"/>
                </a:lnTo>
                <a:lnTo>
                  <a:pt x="347462" y="126092"/>
                </a:lnTo>
                <a:lnTo>
                  <a:pt x="349311" y="128234"/>
                </a:lnTo>
                <a:lnTo>
                  <a:pt x="352536" y="132164"/>
                </a:lnTo>
                <a:lnTo>
                  <a:pt x="353645" y="136599"/>
                </a:lnTo>
                <a:lnTo>
                  <a:pt x="348001" y="145871"/>
                </a:lnTo>
                <a:lnTo>
                  <a:pt x="343264" y="147080"/>
                </a:lnTo>
                <a:close/>
              </a:path>
              <a:path w="353694" h="319405">
                <a:moveTo>
                  <a:pt x="205110" y="318782"/>
                </a:moveTo>
                <a:lnTo>
                  <a:pt x="190978" y="318782"/>
                </a:lnTo>
                <a:lnTo>
                  <a:pt x="189773" y="316797"/>
                </a:lnTo>
                <a:lnTo>
                  <a:pt x="188261" y="314177"/>
                </a:lnTo>
                <a:lnTo>
                  <a:pt x="188177" y="309843"/>
                </a:lnTo>
                <a:lnTo>
                  <a:pt x="188745" y="293517"/>
                </a:lnTo>
                <a:lnTo>
                  <a:pt x="202154" y="110328"/>
                </a:lnTo>
                <a:lnTo>
                  <a:pt x="206179" y="59261"/>
                </a:lnTo>
                <a:lnTo>
                  <a:pt x="206200" y="52546"/>
                </a:lnTo>
                <a:lnTo>
                  <a:pt x="227024" y="52546"/>
                </a:lnTo>
                <a:lnTo>
                  <a:pt x="226659" y="55166"/>
                </a:lnTo>
                <a:lnTo>
                  <a:pt x="214724" y="221996"/>
                </a:lnTo>
                <a:lnTo>
                  <a:pt x="210735" y="277190"/>
                </a:lnTo>
                <a:lnTo>
                  <a:pt x="209501" y="293517"/>
                </a:lnTo>
                <a:lnTo>
                  <a:pt x="208836" y="301680"/>
                </a:lnTo>
                <a:lnTo>
                  <a:pt x="208078" y="310347"/>
                </a:lnTo>
                <a:lnTo>
                  <a:pt x="207712" y="315790"/>
                </a:lnTo>
                <a:lnTo>
                  <a:pt x="206099" y="317604"/>
                </a:lnTo>
                <a:lnTo>
                  <a:pt x="205110" y="318782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1016000" y="1334773"/>
            <a:ext cx="16376650" cy="7524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750" spc="10" dirty="0"/>
              <a:t>搶救重大災害、處理緊急或重大突發事件、辦理重大專案業</a:t>
            </a:r>
            <a:r>
              <a:rPr sz="4750" spc="15" dirty="0"/>
              <a:t>務</a:t>
            </a:r>
            <a:endParaRPr sz="4750"/>
          </a:p>
        </p:txBody>
      </p:sp>
      <p:graphicFrame>
        <p:nvGraphicFramePr>
          <p:cNvPr id="14" name="表格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661983"/>
              </p:ext>
            </p:extLst>
          </p:nvPr>
        </p:nvGraphicFramePr>
        <p:xfrm>
          <a:off x="1523999" y="2247901"/>
          <a:ext cx="15240000" cy="5957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0000">
                  <a:extLst>
                    <a:ext uri="{9D8B030D-6E8A-4147-A177-3AD203B41FA5}">
                      <a16:colId xmlns:a16="http://schemas.microsoft.com/office/drawing/2014/main" val="702933263"/>
                    </a:ext>
                  </a:extLst>
                </a:gridCol>
                <a:gridCol w="5080000">
                  <a:extLst>
                    <a:ext uri="{9D8B030D-6E8A-4147-A177-3AD203B41FA5}">
                      <a16:colId xmlns:a16="http://schemas.microsoft.com/office/drawing/2014/main" val="2017430815"/>
                    </a:ext>
                  </a:extLst>
                </a:gridCol>
                <a:gridCol w="5080000">
                  <a:extLst>
                    <a:ext uri="{9D8B030D-6E8A-4147-A177-3AD203B41FA5}">
                      <a16:colId xmlns:a16="http://schemas.microsoft.com/office/drawing/2014/main" val="3677976119"/>
                    </a:ext>
                  </a:extLst>
                </a:gridCol>
              </a:tblGrid>
              <a:tr h="4114799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7013703"/>
                  </a:ext>
                </a:extLst>
              </a:tr>
              <a:tr h="1842241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670913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5495" y="797697"/>
            <a:ext cx="16443960" cy="1397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3189">
              <a:lnSpc>
                <a:spcPct val="100000"/>
              </a:lnSpc>
              <a:spcBef>
                <a:spcPts val="100"/>
              </a:spcBef>
            </a:pPr>
            <a:r>
              <a:rPr sz="9000" dirty="0"/>
              <a:t>輪班輪休人員服勤時數</a:t>
            </a:r>
            <a:endParaRPr sz="9000"/>
          </a:p>
        </p:txBody>
      </p:sp>
      <p:sp>
        <p:nvSpPr>
          <p:cNvPr id="4" name="object 4"/>
          <p:cNvSpPr/>
          <p:nvPr/>
        </p:nvSpPr>
        <p:spPr>
          <a:xfrm>
            <a:off x="1438895" y="7495333"/>
            <a:ext cx="133350" cy="1333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438895" y="5602607"/>
            <a:ext cx="133350" cy="1333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38895" y="3252842"/>
            <a:ext cx="133350" cy="13334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892795" y="2928103"/>
            <a:ext cx="8317865" cy="557339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882650">
              <a:lnSpc>
                <a:spcPct val="100000"/>
              </a:lnSpc>
              <a:spcBef>
                <a:spcPts val="130"/>
              </a:spcBef>
            </a:pPr>
            <a:r>
              <a:rPr sz="4000" b="1" spc="25" dirty="0">
                <a:solidFill>
                  <a:srgbClr val="003DA7"/>
                </a:solidFill>
                <a:latin typeface="微軟正黑體"/>
                <a:cs typeface="微軟正黑體"/>
              </a:rPr>
              <a:t>辦公時數依輪班輪休制度排</a:t>
            </a:r>
            <a:r>
              <a:rPr sz="4000" b="1" spc="30" dirty="0">
                <a:solidFill>
                  <a:srgbClr val="003DA7"/>
                </a:solidFill>
                <a:latin typeface="微軟正黑體"/>
                <a:cs typeface="微軟正黑體"/>
              </a:rPr>
              <a:t>定</a:t>
            </a:r>
            <a:endParaRPr sz="4000">
              <a:latin typeface="微軟正黑體"/>
              <a:cs typeface="微軟正黑體"/>
            </a:endParaRPr>
          </a:p>
          <a:p>
            <a:pPr marL="12700" marR="5080">
              <a:lnSpc>
                <a:spcPct val="107100"/>
              </a:lnSpc>
              <a:spcBef>
                <a:spcPts val="1845"/>
              </a:spcBef>
            </a:pPr>
            <a:r>
              <a:rPr sz="2800" spc="20" dirty="0">
                <a:latin typeface="微軟正黑體"/>
                <a:cs typeface="微軟正黑體"/>
              </a:rPr>
              <a:t>正常辦公時數連同延⻑辦公時數，每⽇不得超過</a:t>
            </a:r>
            <a:r>
              <a:rPr sz="2800" spc="-60" dirty="0">
                <a:latin typeface="微軟正黑體"/>
                <a:cs typeface="微軟正黑體"/>
              </a:rPr>
              <a:t>12</a:t>
            </a:r>
            <a:r>
              <a:rPr sz="2800" spc="15" dirty="0">
                <a:latin typeface="微軟正黑體"/>
                <a:cs typeface="微軟正黑體"/>
              </a:rPr>
              <a:t>⼩ </a:t>
            </a:r>
            <a:r>
              <a:rPr sz="2800" spc="25" dirty="0">
                <a:latin typeface="微軟正黑體"/>
                <a:cs typeface="微軟正黑體"/>
              </a:rPr>
              <a:t>時</a:t>
            </a:r>
            <a:endParaRPr sz="2800">
              <a:latin typeface="微軟正黑體"/>
              <a:cs typeface="微軟正黑體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2500">
              <a:latin typeface="微軟正黑體"/>
              <a:cs typeface="微軟正黑體"/>
            </a:endParaRPr>
          </a:p>
          <a:p>
            <a:pPr marL="882650">
              <a:lnSpc>
                <a:spcPct val="100000"/>
              </a:lnSpc>
              <a:spcBef>
                <a:spcPts val="5"/>
              </a:spcBef>
            </a:pPr>
            <a:r>
              <a:rPr sz="4000" b="1" spc="25" dirty="0">
                <a:solidFill>
                  <a:srgbClr val="003DA7"/>
                </a:solidFill>
                <a:latin typeface="微軟正黑體"/>
                <a:cs typeface="微軟正黑體"/>
              </a:rPr>
              <a:t>延長辦公時</a:t>
            </a:r>
            <a:r>
              <a:rPr sz="4000" b="1" spc="30" dirty="0">
                <a:solidFill>
                  <a:srgbClr val="003DA7"/>
                </a:solidFill>
                <a:latin typeface="微軟正黑體"/>
                <a:cs typeface="微軟正黑體"/>
              </a:rPr>
              <a:t>數</a:t>
            </a:r>
            <a:endParaRPr sz="4000">
              <a:latin typeface="微軟正黑體"/>
              <a:cs typeface="微軟正黑體"/>
            </a:endParaRPr>
          </a:p>
          <a:p>
            <a:pPr marL="12700">
              <a:lnSpc>
                <a:spcPct val="100000"/>
              </a:lnSpc>
              <a:spcBef>
                <a:spcPts val="2080"/>
              </a:spcBef>
            </a:pPr>
            <a:r>
              <a:rPr sz="2800" spc="20" dirty="0">
                <a:latin typeface="微軟正黑體"/>
                <a:cs typeface="微軟正黑體"/>
              </a:rPr>
              <a:t>每⽉不得超</a:t>
            </a:r>
            <a:r>
              <a:rPr sz="2800" spc="25" dirty="0">
                <a:latin typeface="微軟正黑體"/>
                <a:cs typeface="微軟正黑體"/>
              </a:rPr>
              <a:t>過</a:t>
            </a:r>
            <a:r>
              <a:rPr sz="2800" spc="-75" dirty="0">
                <a:latin typeface="微軟正黑體"/>
                <a:cs typeface="微軟正黑體"/>
              </a:rPr>
              <a:t> </a:t>
            </a:r>
            <a:r>
              <a:rPr sz="2800" spc="-60" dirty="0">
                <a:latin typeface="微軟正黑體"/>
                <a:cs typeface="微軟正黑體"/>
              </a:rPr>
              <a:t>80</a:t>
            </a:r>
            <a:r>
              <a:rPr sz="2800" spc="20" dirty="0">
                <a:latin typeface="微軟正黑體"/>
                <a:cs typeface="微軟正黑體"/>
              </a:rPr>
              <a:t>⼩</a:t>
            </a:r>
            <a:r>
              <a:rPr sz="2800" spc="25" dirty="0">
                <a:latin typeface="微軟正黑體"/>
                <a:cs typeface="微軟正黑體"/>
              </a:rPr>
              <a:t>時</a:t>
            </a:r>
            <a:endParaRPr sz="2800">
              <a:latin typeface="微軟正黑體"/>
              <a:cs typeface="微軟正黑體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2500">
              <a:latin typeface="微軟正黑體"/>
              <a:cs typeface="微軟正黑體"/>
            </a:endParaRPr>
          </a:p>
          <a:p>
            <a:pPr marL="882650">
              <a:lnSpc>
                <a:spcPct val="100000"/>
              </a:lnSpc>
            </a:pPr>
            <a:r>
              <a:rPr sz="4000" b="1" spc="25" dirty="0">
                <a:solidFill>
                  <a:srgbClr val="003DA7"/>
                </a:solidFill>
                <a:latin typeface="微軟正黑體"/>
                <a:cs typeface="微軟正黑體"/>
              </a:rPr>
              <a:t>更換班次時連續休息時</a:t>
            </a:r>
            <a:r>
              <a:rPr sz="4000" b="1" spc="30" dirty="0">
                <a:solidFill>
                  <a:srgbClr val="003DA7"/>
                </a:solidFill>
                <a:latin typeface="微軟正黑體"/>
                <a:cs typeface="微軟正黑體"/>
              </a:rPr>
              <a:t>間</a:t>
            </a:r>
            <a:endParaRPr sz="4000">
              <a:latin typeface="微軟正黑體"/>
              <a:cs typeface="微軟正黑體"/>
            </a:endParaRPr>
          </a:p>
          <a:p>
            <a:pPr marL="12700">
              <a:lnSpc>
                <a:spcPct val="100000"/>
              </a:lnSpc>
              <a:spcBef>
                <a:spcPts val="2080"/>
              </a:spcBef>
            </a:pPr>
            <a:r>
              <a:rPr sz="2800" spc="20" dirty="0">
                <a:latin typeface="微軟正黑體"/>
                <a:cs typeface="微軟正黑體"/>
              </a:rPr>
              <a:t>除有搶救重⼤災害等例外情形，⾄少應有連續</a:t>
            </a:r>
            <a:r>
              <a:rPr sz="2800" spc="-60" dirty="0">
                <a:latin typeface="微軟正黑體"/>
                <a:cs typeface="微軟正黑體"/>
              </a:rPr>
              <a:t>11</a:t>
            </a:r>
            <a:r>
              <a:rPr sz="2800" spc="20" dirty="0">
                <a:latin typeface="微軟正黑體"/>
                <a:cs typeface="微軟正黑體"/>
              </a:rPr>
              <a:t>⼩</a:t>
            </a:r>
            <a:r>
              <a:rPr sz="2800" spc="25" dirty="0">
                <a:latin typeface="微軟正黑體"/>
                <a:cs typeface="微軟正黑體"/>
              </a:rPr>
              <a:t>時</a:t>
            </a:r>
            <a:endParaRPr sz="2800">
              <a:latin typeface="微軟正黑體"/>
              <a:cs typeface="微軟正黑體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1496707" y="4582814"/>
            <a:ext cx="309245" cy="458470"/>
          </a:xfrm>
          <a:custGeom>
            <a:avLst/>
            <a:gdLst/>
            <a:ahLst/>
            <a:cxnLst/>
            <a:rect l="l" t="t" r="r" b="b"/>
            <a:pathLst>
              <a:path w="309245" h="458470">
                <a:moveTo>
                  <a:pt x="184938" y="233088"/>
                </a:moveTo>
                <a:lnTo>
                  <a:pt x="144656" y="235474"/>
                </a:lnTo>
                <a:lnTo>
                  <a:pt x="144728" y="232231"/>
                </a:lnTo>
                <a:lnTo>
                  <a:pt x="144770" y="231199"/>
                </a:lnTo>
                <a:lnTo>
                  <a:pt x="143550" y="136186"/>
                </a:lnTo>
                <a:lnTo>
                  <a:pt x="143265" y="110033"/>
                </a:lnTo>
                <a:lnTo>
                  <a:pt x="143030" y="70128"/>
                </a:lnTo>
                <a:lnTo>
                  <a:pt x="143317" y="54569"/>
                </a:lnTo>
                <a:lnTo>
                  <a:pt x="144075" y="39009"/>
                </a:lnTo>
                <a:lnTo>
                  <a:pt x="145054" y="22889"/>
                </a:lnTo>
                <a:lnTo>
                  <a:pt x="145934" y="6811"/>
                </a:lnTo>
                <a:lnTo>
                  <a:pt x="145923" y="4678"/>
                </a:lnTo>
                <a:lnTo>
                  <a:pt x="146751" y="3746"/>
                </a:lnTo>
                <a:lnTo>
                  <a:pt x="148273" y="2110"/>
                </a:lnTo>
                <a:lnTo>
                  <a:pt x="150357" y="0"/>
                </a:lnTo>
                <a:lnTo>
                  <a:pt x="154040" y="76"/>
                </a:lnTo>
                <a:lnTo>
                  <a:pt x="156444" y="2141"/>
                </a:lnTo>
                <a:lnTo>
                  <a:pt x="158443" y="6070"/>
                </a:lnTo>
                <a:lnTo>
                  <a:pt x="158539" y="8935"/>
                </a:lnTo>
                <a:lnTo>
                  <a:pt x="158467" y="11441"/>
                </a:lnTo>
                <a:lnTo>
                  <a:pt x="158234" y="22655"/>
                </a:lnTo>
                <a:lnTo>
                  <a:pt x="157955" y="32778"/>
                </a:lnTo>
                <a:lnTo>
                  <a:pt x="157703" y="43445"/>
                </a:lnTo>
                <a:lnTo>
                  <a:pt x="157609" y="54104"/>
                </a:lnTo>
                <a:lnTo>
                  <a:pt x="157773" y="86980"/>
                </a:lnTo>
                <a:lnTo>
                  <a:pt x="158576" y="187401"/>
                </a:lnTo>
                <a:lnTo>
                  <a:pt x="159589" y="231645"/>
                </a:lnTo>
                <a:lnTo>
                  <a:pt x="189009" y="229903"/>
                </a:lnTo>
                <a:lnTo>
                  <a:pt x="184938" y="233088"/>
                </a:lnTo>
                <a:close/>
              </a:path>
              <a:path w="309245" h="458470">
                <a:moveTo>
                  <a:pt x="189009" y="229903"/>
                </a:moveTo>
                <a:lnTo>
                  <a:pt x="159589" y="231645"/>
                </a:lnTo>
                <a:lnTo>
                  <a:pt x="160379" y="231304"/>
                </a:lnTo>
                <a:lnTo>
                  <a:pt x="161237" y="230885"/>
                </a:lnTo>
                <a:lnTo>
                  <a:pt x="161949" y="230475"/>
                </a:lnTo>
                <a:lnTo>
                  <a:pt x="264773" y="151010"/>
                </a:lnTo>
                <a:lnTo>
                  <a:pt x="283205" y="136818"/>
                </a:lnTo>
                <a:lnTo>
                  <a:pt x="288384" y="132316"/>
                </a:lnTo>
                <a:lnTo>
                  <a:pt x="294211" y="128806"/>
                </a:lnTo>
                <a:lnTo>
                  <a:pt x="296984" y="127170"/>
                </a:lnTo>
                <a:lnTo>
                  <a:pt x="300940" y="126862"/>
                </a:lnTo>
                <a:lnTo>
                  <a:pt x="304254" y="126887"/>
                </a:lnTo>
                <a:lnTo>
                  <a:pt x="305729" y="126946"/>
                </a:lnTo>
                <a:lnTo>
                  <a:pt x="308077" y="129309"/>
                </a:lnTo>
                <a:lnTo>
                  <a:pt x="308441" y="131128"/>
                </a:lnTo>
                <a:lnTo>
                  <a:pt x="308794" y="132726"/>
                </a:lnTo>
                <a:lnTo>
                  <a:pt x="277745" y="161428"/>
                </a:lnTo>
                <a:lnTo>
                  <a:pt x="198558" y="222432"/>
                </a:lnTo>
                <a:lnTo>
                  <a:pt x="189009" y="229903"/>
                </a:lnTo>
                <a:close/>
              </a:path>
              <a:path w="309245" h="458470">
                <a:moveTo>
                  <a:pt x="9178" y="366109"/>
                </a:moveTo>
                <a:lnTo>
                  <a:pt x="5041" y="365839"/>
                </a:lnTo>
                <a:lnTo>
                  <a:pt x="0" y="360250"/>
                </a:lnTo>
                <a:lnTo>
                  <a:pt x="50" y="356126"/>
                </a:lnTo>
                <a:lnTo>
                  <a:pt x="3077" y="352561"/>
                </a:lnTo>
                <a:lnTo>
                  <a:pt x="5750" y="349238"/>
                </a:lnTo>
                <a:lnTo>
                  <a:pt x="35431" y="325107"/>
                </a:lnTo>
                <a:lnTo>
                  <a:pt x="96878" y="279150"/>
                </a:lnTo>
                <a:lnTo>
                  <a:pt x="134929" y="251431"/>
                </a:lnTo>
                <a:lnTo>
                  <a:pt x="136215" y="250767"/>
                </a:lnTo>
                <a:lnTo>
                  <a:pt x="137401" y="249666"/>
                </a:lnTo>
                <a:lnTo>
                  <a:pt x="138945" y="248397"/>
                </a:lnTo>
                <a:lnTo>
                  <a:pt x="122096" y="237102"/>
                </a:lnTo>
                <a:lnTo>
                  <a:pt x="106923" y="224039"/>
                </a:lnTo>
                <a:lnTo>
                  <a:pt x="78025" y="196515"/>
                </a:lnTo>
                <a:lnTo>
                  <a:pt x="49845" y="173015"/>
                </a:lnTo>
                <a:lnTo>
                  <a:pt x="45205" y="169242"/>
                </a:lnTo>
                <a:lnTo>
                  <a:pt x="43854" y="166305"/>
                </a:lnTo>
                <a:lnTo>
                  <a:pt x="46144" y="163961"/>
                </a:lnTo>
                <a:lnTo>
                  <a:pt x="49477" y="160599"/>
                </a:lnTo>
                <a:lnTo>
                  <a:pt x="52761" y="162612"/>
                </a:lnTo>
                <a:lnTo>
                  <a:pt x="90603" y="191428"/>
                </a:lnTo>
                <a:lnTo>
                  <a:pt x="116115" y="213803"/>
                </a:lnTo>
                <a:lnTo>
                  <a:pt x="124675" y="221202"/>
                </a:lnTo>
                <a:lnTo>
                  <a:pt x="130635" y="226148"/>
                </a:lnTo>
                <a:lnTo>
                  <a:pt x="137285" y="230317"/>
                </a:lnTo>
                <a:lnTo>
                  <a:pt x="144656" y="235474"/>
                </a:lnTo>
                <a:lnTo>
                  <a:pt x="184938" y="233088"/>
                </a:lnTo>
                <a:lnTo>
                  <a:pt x="169095" y="245507"/>
                </a:lnTo>
                <a:lnTo>
                  <a:pt x="168111" y="246301"/>
                </a:lnTo>
                <a:lnTo>
                  <a:pt x="167206" y="247164"/>
                </a:lnTo>
                <a:lnTo>
                  <a:pt x="165804" y="248351"/>
                </a:lnTo>
                <a:lnTo>
                  <a:pt x="181075" y="261080"/>
                </a:lnTo>
                <a:lnTo>
                  <a:pt x="182148" y="261955"/>
                </a:lnTo>
                <a:lnTo>
                  <a:pt x="160137" y="263259"/>
                </a:lnTo>
                <a:lnTo>
                  <a:pt x="160084" y="264072"/>
                </a:lnTo>
                <a:lnTo>
                  <a:pt x="144931" y="264969"/>
                </a:lnTo>
                <a:lnTo>
                  <a:pt x="143999" y="265393"/>
                </a:lnTo>
                <a:lnTo>
                  <a:pt x="143076" y="265962"/>
                </a:lnTo>
                <a:lnTo>
                  <a:pt x="142222" y="266454"/>
                </a:lnTo>
                <a:lnTo>
                  <a:pt x="80508" y="310987"/>
                </a:lnTo>
                <a:lnTo>
                  <a:pt x="41331" y="340498"/>
                </a:lnTo>
                <a:lnTo>
                  <a:pt x="22892" y="355361"/>
                </a:lnTo>
                <a:lnTo>
                  <a:pt x="19589" y="357986"/>
                </a:lnTo>
                <a:lnTo>
                  <a:pt x="16449" y="360895"/>
                </a:lnTo>
                <a:lnTo>
                  <a:pt x="9178" y="366109"/>
                </a:lnTo>
                <a:close/>
              </a:path>
              <a:path w="309245" h="458470">
                <a:moveTo>
                  <a:pt x="248746" y="327852"/>
                </a:moveTo>
                <a:lnTo>
                  <a:pt x="242179" y="326327"/>
                </a:lnTo>
                <a:lnTo>
                  <a:pt x="239305" y="325025"/>
                </a:lnTo>
                <a:lnTo>
                  <a:pt x="236768" y="323189"/>
                </a:lnTo>
                <a:lnTo>
                  <a:pt x="218084" y="309895"/>
                </a:lnTo>
                <a:lnTo>
                  <a:pt x="199637" y="296291"/>
                </a:lnTo>
                <a:lnTo>
                  <a:pt x="181664" y="282065"/>
                </a:lnTo>
                <a:lnTo>
                  <a:pt x="164401" y="266907"/>
                </a:lnTo>
                <a:lnTo>
                  <a:pt x="163232" y="265799"/>
                </a:lnTo>
                <a:lnTo>
                  <a:pt x="161920" y="264772"/>
                </a:lnTo>
                <a:lnTo>
                  <a:pt x="160137" y="263259"/>
                </a:lnTo>
                <a:lnTo>
                  <a:pt x="182148" y="261955"/>
                </a:lnTo>
                <a:lnTo>
                  <a:pt x="188680" y="267281"/>
                </a:lnTo>
                <a:lnTo>
                  <a:pt x="196470" y="273287"/>
                </a:lnTo>
                <a:lnTo>
                  <a:pt x="209078" y="282507"/>
                </a:lnTo>
                <a:lnTo>
                  <a:pt x="236171" y="301765"/>
                </a:lnTo>
                <a:lnTo>
                  <a:pt x="247452" y="309750"/>
                </a:lnTo>
                <a:lnTo>
                  <a:pt x="249217" y="310970"/>
                </a:lnTo>
                <a:lnTo>
                  <a:pt x="250895" y="312398"/>
                </a:lnTo>
                <a:lnTo>
                  <a:pt x="252333" y="313877"/>
                </a:lnTo>
                <a:lnTo>
                  <a:pt x="254850" y="316598"/>
                </a:lnTo>
                <a:lnTo>
                  <a:pt x="255847" y="319777"/>
                </a:lnTo>
                <a:lnTo>
                  <a:pt x="252140" y="326767"/>
                </a:lnTo>
                <a:lnTo>
                  <a:pt x="248746" y="327852"/>
                </a:lnTo>
                <a:close/>
              </a:path>
              <a:path w="309245" h="458470">
                <a:moveTo>
                  <a:pt x="156451" y="457640"/>
                </a:moveTo>
                <a:lnTo>
                  <a:pt x="142420" y="427640"/>
                </a:lnTo>
                <a:lnTo>
                  <a:pt x="142480" y="419885"/>
                </a:lnTo>
                <a:lnTo>
                  <a:pt x="144477" y="307190"/>
                </a:lnTo>
                <a:lnTo>
                  <a:pt x="145205" y="269856"/>
                </a:lnTo>
                <a:lnTo>
                  <a:pt x="144931" y="264969"/>
                </a:lnTo>
                <a:lnTo>
                  <a:pt x="160084" y="264072"/>
                </a:lnTo>
                <a:lnTo>
                  <a:pt x="159931" y="265994"/>
                </a:lnTo>
                <a:lnTo>
                  <a:pt x="158438" y="387908"/>
                </a:lnTo>
                <a:lnTo>
                  <a:pt x="157680" y="444154"/>
                </a:lnTo>
                <a:lnTo>
                  <a:pt x="157413" y="452486"/>
                </a:lnTo>
                <a:lnTo>
                  <a:pt x="157379" y="456463"/>
                </a:lnTo>
                <a:lnTo>
                  <a:pt x="156451" y="457640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0295972" y="5687035"/>
            <a:ext cx="133350" cy="1333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0295972" y="3237908"/>
            <a:ext cx="133350" cy="13334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9749872" y="2913169"/>
            <a:ext cx="7442200" cy="429958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882650">
              <a:lnSpc>
                <a:spcPct val="100000"/>
              </a:lnSpc>
              <a:spcBef>
                <a:spcPts val="130"/>
              </a:spcBef>
            </a:pPr>
            <a:r>
              <a:rPr sz="4000" b="1" spc="25" dirty="0">
                <a:solidFill>
                  <a:srgbClr val="003DA7"/>
                </a:solidFill>
                <a:latin typeface="微軟正黑體"/>
                <a:cs typeface="微軟正黑體"/>
              </a:rPr>
              <a:t>辦公日中連續休息時</a:t>
            </a:r>
            <a:r>
              <a:rPr sz="4000" b="1" spc="30" dirty="0">
                <a:solidFill>
                  <a:srgbClr val="003DA7"/>
                </a:solidFill>
                <a:latin typeface="微軟正黑體"/>
                <a:cs typeface="微軟正黑體"/>
              </a:rPr>
              <a:t>數</a:t>
            </a:r>
            <a:endParaRPr sz="4000">
              <a:latin typeface="微軟正黑體"/>
              <a:cs typeface="微軟正黑體"/>
            </a:endParaRPr>
          </a:p>
          <a:p>
            <a:pPr marL="12700" marR="5080">
              <a:lnSpc>
                <a:spcPct val="107500"/>
              </a:lnSpc>
              <a:spcBef>
                <a:spcPts val="1920"/>
              </a:spcBef>
            </a:pPr>
            <a:r>
              <a:rPr sz="2950" spc="30" dirty="0">
                <a:latin typeface="微軟正黑體"/>
                <a:cs typeface="微軟正黑體"/>
              </a:rPr>
              <a:t>⾄少應有連續</a:t>
            </a:r>
            <a:r>
              <a:rPr sz="2950" spc="-60" dirty="0">
                <a:latin typeface="微軟正黑體"/>
                <a:cs typeface="微軟正黑體"/>
              </a:rPr>
              <a:t>1</a:t>
            </a:r>
            <a:r>
              <a:rPr sz="2950" spc="30" dirty="0">
                <a:latin typeface="微軟正黑體"/>
                <a:cs typeface="微軟正黑體"/>
              </a:rPr>
              <a:t>⼩時之休息，休息時間不計</a:t>
            </a:r>
            <a:r>
              <a:rPr sz="2950" spc="20" dirty="0">
                <a:latin typeface="微軟正黑體"/>
                <a:cs typeface="微軟正黑體"/>
              </a:rPr>
              <a:t>⼊ </a:t>
            </a:r>
            <a:r>
              <a:rPr sz="2950" spc="30" dirty="0">
                <a:latin typeface="微軟正黑體"/>
                <a:cs typeface="微軟正黑體"/>
              </a:rPr>
              <a:t>辦公時</a:t>
            </a:r>
            <a:r>
              <a:rPr sz="2950" spc="35" dirty="0">
                <a:latin typeface="微軟正黑體"/>
                <a:cs typeface="微軟正黑體"/>
              </a:rPr>
              <a:t>數</a:t>
            </a:r>
            <a:endParaRPr sz="2950">
              <a:latin typeface="微軟正黑體"/>
              <a:cs typeface="微軟正黑體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2650">
              <a:latin typeface="微軟正黑體"/>
              <a:cs typeface="微軟正黑體"/>
            </a:endParaRPr>
          </a:p>
          <a:p>
            <a:pPr marL="882650">
              <a:lnSpc>
                <a:spcPct val="100000"/>
              </a:lnSpc>
              <a:spcBef>
                <a:spcPts val="5"/>
              </a:spcBef>
            </a:pPr>
            <a:r>
              <a:rPr sz="4000" b="1" spc="25" dirty="0">
                <a:solidFill>
                  <a:srgbClr val="003DA7"/>
                </a:solidFill>
                <a:latin typeface="微軟正黑體"/>
                <a:cs typeface="微軟正黑體"/>
              </a:rPr>
              <a:t>休息日</a:t>
            </a:r>
            <a:r>
              <a:rPr sz="4000" b="1" spc="30" dirty="0">
                <a:solidFill>
                  <a:srgbClr val="003DA7"/>
                </a:solidFill>
                <a:latin typeface="微軟正黑體"/>
                <a:cs typeface="微軟正黑體"/>
              </a:rPr>
              <a:t>數</a:t>
            </a:r>
            <a:endParaRPr sz="4000">
              <a:latin typeface="微軟正黑體"/>
              <a:cs typeface="微軟正黑體"/>
            </a:endParaRPr>
          </a:p>
          <a:p>
            <a:pPr marL="12700">
              <a:lnSpc>
                <a:spcPct val="100000"/>
              </a:lnSpc>
              <a:spcBef>
                <a:spcPts val="2185"/>
              </a:spcBef>
            </a:pPr>
            <a:r>
              <a:rPr sz="2950" spc="30" dirty="0">
                <a:latin typeface="微軟正黑體"/>
                <a:cs typeface="微軟正黑體"/>
              </a:rPr>
              <a:t>週休２⽇。經主管機關同意得調整為每</a:t>
            </a:r>
            <a:r>
              <a:rPr sz="2950" spc="-60" dirty="0">
                <a:latin typeface="微軟正黑體"/>
                <a:cs typeface="微軟正黑體"/>
              </a:rPr>
              <a:t>2</a:t>
            </a:r>
            <a:r>
              <a:rPr sz="2950" spc="30" dirty="0">
                <a:latin typeface="微軟正黑體"/>
                <a:cs typeface="微軟正黑體"/>
              </a:rPr>
              <a:t>週</a:t>
            </a:r>
            <a:r>
              <a:rPr sz="2950" spc="-55" dirty="0">
                <a:latin typeface="微軟正黑體"/>
                <a:cs typeface="微軟正黑體"/>
              </a:rPr>
              <a:t>4</a:t>
            </a:r>
            <a:endParaRPr sz="2950">
              <a:latin typeface="微軟正黑體"/>
              <a:cs typeface="微軟正黑體"/>
            </a:endParaRPr>
          </a:p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sz="2950" spc="30" dirty="0">
                <a:latin typeface="微軟正黑體"/>
                <a:cs typeface="微軟正黑體"/>
              </a:rPr>
              <a:t>⽇</a:t>
            </a:r>
            <a:r>
              <a:rPr sz="2950" spc="2470" dirty="0">
                <a:latin typeface="微軟正黑體"/>
                <a:cs typeface="微軟正黑體"/>
              </a:rPr>
              <a:t>∕</a:t>
            </a:r>
            <a:r>
              <a:rPr sz="2950" spc="-80" dirty="0">
                <a:latin typeface="微軟正黑體"/>
                <a:cs typeface="微軟正黑體"/>
              </a:rPr>
              <a:t> </a:t>
            </a:r>
            <a:r>
              <a:rPr sz="2950" spc="30" dirty="0">
                <a:latin typeface="微軟正黑體"/>
                <a:cs typeface="微軟正黑體"/>
              </a:rPr>
              <a:t>每</a:t>
            </a:r>
            <a:r>
              <a:rPr sz="2950" spc="-60" dirty="0">
                <a:latin typeface="微軟正黑體"/>
                <a:cs typeface="微軟正黑體"/>
              </a:rPr>
              <a:t>4</a:t>
            </a:r>
            <a:r>
              <a:rPr sz="2950" spc="30" dirty="0">
                <a:latin typeface="微軟正黑體"/>
                <a:cs typeface="微軟正黑體"/>
              </a:rPr>
              <a:t>週</a:t>
            </a:r>
            <a:r>
              <a:rPr sz="2950" spc="-60" dirty="0">
                <a:latin typeface="微軟正黑體"/>
                <a:cs typeface="微軟正黑體"/>
              </a:rPr>
              <a:t>8</a:t>
            </a:r>
            <a:r>
              <a:rPr sz="2950" spc="30" dirty="0">
                <a:latin typeface="微軟正黑體"/>
                <a:cs typeface="微軟正黑體"/>
              </a:rPr>
              <a:t>⽇</a:t>
            </a:r>
            <a:r>
              <a:rPr sz="2950" spc="2465" dirty="0">
                <a:latin typeface="微軟正黑體"/>
                <a:cs typeface="微軟正黑體"/>
              </a:rPr>
              <a:t>∕</a:t>
            </a:r>
            <a:r>
              <a:rPr sz="2950" spc="30" dirty="0">
                <a:latin typeface="微軟正黑體"/>
                <a:cs typeface="微軟正黑體"/>
              </a:rPr>
              <a:t>集中於下次出勤前休</a:t>
            </a:r>
            <a:r>
              <a:rPr sz="2950" spc="35" dirty="0">
                <a:latin typeface="微軟正黑體"/>
                <a:cs typeface="微軟正黑體"/>
              </a:rPr>
              <a:t>畢</a:t>
            </a:r>
            <a:endParaRPr sz="2950">
              <a:latin typeface="微軟正黑體"/>
              <a:cs typeface="微軟正黑體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05495" y="657204"/>
            <a:ext cx="16443960" cy="1906905"/>
          </a:xfrm>
          <a:custGeom>
            <a:avLst/>
            <a:gdLst/>
            <a:ahLst/>
            <a:cxnLst/>
            <a:rect l="l" t="t" r="r" b="b"/>
            <a:pathLst>
              <a:path w="16443960" h="1906905">
                <a:moveTo>
                  <a:pt x="0" y="0"/>
                </a:moveTo>
                <a:lnTo>
                  <a:pt x="16443725" y="0"/>
                </a:lnTo>
                <a:lnTo>
                  <a:pt x="16443725" y="1906518"/>
                </a:lnTo>
                <a:lnTo>
                  <a:pt x="0" y="1906518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483314" y="2914052"/>
            <a:ext cx="13867130" cy="1589405"/>
          </a:xfrm>
          <a:custGeom>
            <a:avLst/>
            <a:gdLst/>
            <a:ahLst/>
            <a:cxnLst/>
            <a:rect l="l" t="t" r="r" b="b"/>
            <a:pathLst>
              <a:path w="13867130" h="1589404">
                <a:moveTo>
                  <a:pt x="0" y="0"/>
                </a:moveTo>
                <a:lnTo>
                  <a:pt x="13866671" y="0"/>
                </a:lnTo>
                <a:lnTo>
                  <a:pt x="13866671" y="1589018"/>
                </a:lnTo>
                <a:lnTo>
                  <a:pt x="0" y="1589018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483314" y="4857357"/>
            <a:ext cx="13867130" cy="1589405"/>
          </a:xfrm>
          <a:custGeom>
            <a:avLst/>
            <a:gdLst/>
            <a:ahLst/>
            <a:cxnLst/>
            <a:rect l="l" t="t" r="r" b="b"/>
            <a:pathLst>
              <a:path w="13867130" h="1589404">
                <a:moveTo>
                  <a:pt x="0" y="0"/>
                </a:moveTo>
                <a:lnTo>
                  <a:pt x="13866671" y="0"/>
                </a:lnTo>
                <a:lnTo>
                  <a:pt x="13866671" y="1589018"/>
                </a:lnTo>
                <a:lnTo>
                  <a:pt x="0" y="1589018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483314" y="6793989"/>
            <a:ext cx="13867130" cy="1589405"/>
          </a:xfrm>
          <a:custGeom>
            <a:avLst/>
            <a:gdLst/>
            <a:ahLst/>
            <a:cxnLst/>
            <a:rect l="l" t="t" r="r" b="b"/>
            <a:pathLst>
              <a:path w="13867130" h="1589404">
                <a:moveTo>
                  <a:pt x="0" y="0"/>
                </a:moveTo>
                <a:lnTo>
                  <a:pt x="13866671" y="0"/>
                </a:lnTo>
                <a:lnTo>
                  <a:pt x="13866671" y="1589018"/>
                </a:lnTo>
                <a:lnTo>
                  <a:pt x="0" y="1589018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>
            <a:spLocks noGrp="1"/>
          </p:cNvSpPr>
          <p:nvPr>
            <p:ph type="title"/>
          </p:nvPr>
        </p:nvSpPr>
        <p:spPr>
          <a:xfrm>
            <a:off x="905495" y="797697"/>
            <a:ext cx="16443960" cy="1397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55620">
              <a:lnSpc>
                <a:spcPct val="100000"/>
              </a:lnSpc>
              <a:spcBef>
                <a:spcPts val="100"/>
              </a:spcBef>
            </a:pPr>
            <a:r>
              <a:rPr sz="9000" dirty="0"/>
              <a:t>加班補償</a:t>
            </a:r>
            <a:endParaRPr sz="9000"/>
          </a:p>
        </p:txBody>
      </p:sp>
      <p:sp>
        <p:nvSpPr>
          <p:cNvPr id="33" name="object 33"/>
          <p:cNvSpPr/>
          <p:nvPr/>
        </p:nvSpPr>
        <p:spPr>
          <a:xfrm>
            <a:off x="4144768" y="4218847"/>
            <a:ext cx="142875" cy="14287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144768" y="5911355"/>
            <a:ext cx="142875" cy="14287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059043" y="7913362"/>
            <a:ext cx="104774" cy="10477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3483314" y="2917298"/>
            <a:ext cx="13867130" cy="5350760"/>
          </a:xfrm>
          <a:prstGeom prst="rect">
            <a:avLst/>
          </a:prstGeom>
        </p:spPr>
        <p:txBody>
          <a:bodyPr vert="horz" wrap="square" lIns="0" tIns="275590" rIns="0" bIns="0" rtlCol="0">
            <a:spAutoFit/>
          </a:bodyPr>
          <a:lstStyle/>
          <a:p>
            <a:pPr marL="375285">
              <a:lnSpc>
                <a:spcPct val="100000"/>
              </a:lnSpc>
              <a:spcBef>
                <a:spcPts val="2170"/>
              </a:spcBef>
            </a:pPr>
            <a:r>
              <a:rPr sz="46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加班補</a:t>
            </a:r>
            <a:r>
              <a:rPr sz="4600" b="1" dirty="0">
                <a:solidFill>
                  <a:srgbClr val="003DA7"/>
                </a:solidFill>
                <a:latin typeface="微軟正黑體"/>
                <a:cs typeface="微軟正黑體"/>
              </a:rPr>
              <a:t>休</a:t>
            </a:r>
            <a:endParaRPr sz="4600" dirty="0">
              <a:latin typeface="微軟正黑體"/>
              <a:cs typeface="微軟正黑體"/>
            </a:endParaRPr>
          </a:p>
          <a:p>
            <a:pPr marL="1001394">
              <a:lnSpc>
                <a:spcPct val="100000"/>
              </a:lnSpc>
              <a:spcBef>
                <a:spcPts val="1305"/>
              </a:spcBef>
            </a:pPr>
            <a:r>
              <a:rPr sz="2900" spc="-5" dirty="0">
                <a:latin typeface="微軟正黑體"/>
                <a:cs typeface="微軟正黑體"/>
              </a:rPr>
              <a:t>加班事實發⽣</a:t>
            </a:r>
            <a:r>
              <a:rPr sz="2900" dirty="0">
                <a:latin typeface="微軟正黑體"/>
                <a:cs typeface="微軟正黑體"/>
              </a:rPr>
              <a:t>於</a:t>
            </a:r>
            <a:r>
              <a:rPr sz="2900" spc="-85" dirty="0">
                <a:latin typeface="微軟正黑體"/>
                <a:cs typeface="微軟正黑體"/>
              </a:rPr>
              <a:t> </a:t>
            </a:r>
            <a:r>
              <a:rPr sz="2900" spc="-75" dirty="0">
                <a:latin typeface="微軟正黑體"/>
                <a:cs typeface="微軟正黑體"/>
              </a:rPr>
              <a:t>112</a:t>
            </a:r>
            <a:r>
              <a:rPr sz="2900" spc="-80" dirty="0">
                <a:latin typeface="微軟正黑體"/>
                <a:cs typeface="微軟正黑體"/>
              </a:rPr>
              <a:t> </a:t>
            </a:r>
            <a:r>
              <a:rPr sz="2900" dirty="0">
                <a:latin typeface="微軟正黑體"/>
                <a:cs typeface="微軟正黑體"/>
              </a:rPr>
              <a:t>年</a:t>
            </a:r>
            <a:r>
              <a:rPr sz="2900" spc="-85" dirty="0">
                <a:latin typeface="微軟正黑體"/>
                <a:cs typeface="微軟正黑體"/>
              </a:rPr>
              <a:t> </a:t>
            </a:r>
            <a:r>
              <a:rPr sz="2900" spc="-75" dirty="0">
                <a:latin typeface="微軟正黑體"/>
                <a:cs typeface="微軟正黑體"/>
              </a:rPr>
              <a:t>1</a:t>
            </a:r>
            <a:r>
              <a:rPr sz="2900" spc="-80" dirty="0">
                <a:latin typeface="微軟正黑體"/>
                <a:cs typeface="微軟正黑體"/>
              </a:rPr>
              <a:t> </a:t>
            </a:r>
            <a:r>
              <a:rPr sz="2900" dirty="0">
                <a:latin typeface="微軟正黑體"/>
                <a:cs typeface="微軟正黑體"/>
              </a:rPr>
              <a:t>⽉</a:t>
            </a:r>
            <a:r>
              <a:rPr sz="2900" spc="-85" dirty="0">
                <a:latin typeface="微軟正黑體"/>
                <a:cs typeface="微軟正黑體"/>
              </a:rPr>
              <a:t> </a:t>
            </a:r>
            <a:r>
              <a:rPr sz="2900" spc="-75" dirty="0">
                <a:latin typeface="微軟正黑體"/>
                <a:cs typeface="微軟正黑體"/>
              </a:rPr>
              <a:t>1</a:t>
            </a:r>
            <a:r>
              <a:rPr sz="2900" spc="-80" dirty="0">
                <a:latin typeface="微軟正黑體"/>
                <a:cs typeface="微軟正黑體"/>
              </a:rPr>
              <a:t> </a:t>
            </a:r>
            <a:r>
              <a:rPr sz="2900" spc="-5" dirty="0">
                <a:latin typeface="微軟正黑體"/>
                <a:cs typeface="微軟正黑體"/>
              </a:rPr>
              <a:t>⽇以</a:t>
            </a:r>
            <a:r>
              <a:rPr sz="2900" dirty="0">
                <a:latin typeface="微軟正黑體"/>
                <a:cs typeface="微軟正黑體"/>
              </a:rPr>
              <a:t>後</a:t>
            </a:r>
            <a:r>
              <a:rPr sz="2900" spc="-5" dirty="0">
                <a:latin typeface="微軟正黑體"/>
                <a:cs typeface="微軟正黑體"/>
              </a:rPr>
              <a:t>者，應</a:t>
            </a:r>
            <a:r>
              <a:rPr sz="2900" dirty="0">
                <a:latin typeface="微軟正黑體"/>
                <a:cs typeface="微軟正黑體"/>
              </a:rPr>
              <a:t>於</a:t>
            </a:r>
            <a:r>
              <a:rPr sz="2900" spc="-85" dirty="0">
                <a:latin typeface="微軟正黑體"/>
                <a:cs typeface="微軟正黑體"/>
              </a:rPr>
              <a:t> </a:t>
            </a:r>
            <a:r>
              <a:rPr sz="2900" spc="-75" dirty="0">
                <a:latin typeface="微軟正黑體"/>
                <a:cs typeface="微軟正黑體"/>
              </a:rPr>
              <a:t>2</a:t>
            </a:r>
            <a:r>
              <a:rPr sz="2900" spc="-80" dirty="0">
                <a:latin typeface="微軟正黑體"/>
                <a:cs typeface="微軟正黑體"/>
              </a:rPr>
              <a:t> </a:t>
            </a:r>
            <a:r>
              <a:rPr sz="2900" spc="-5" dirty="0">
                <a:latin typeface="微軟正黑體"/>
                <a:cs typeface="微軟正黑體"/>
              </a:rPr>
              <a:t>年內補休完</a:t>
            </a:r>
            <a:r>
              <a:rPr sz="2900" dirty="0">
                <a:latin typeface="微軟正黑體"/>
                <a:cs typeface="微軟正黑體"/>
              </a:rPr>
              <a:t>畢</a:t>
            </a:r>
            <a:r>
              <a:rPr sz="2900" spc="-85" dirty="0">
                <a:latin typeface="微軟正黑體"/>
                <a:cs typeface="微軟正黑體"/>
              </a:rPr>
              <a:t> </a:t>
            </a:r>
            <a:r>
              <a:rPr sz="2900" dirty="0">
                <a:latin typeface="微軟正黑體"/>
                <a:cs typeface="微軟正黑體"/>
              </a:rPr>
              <a:t>。</a:t>
            </a:r>
          </a:p>
          <a:p>
            <a:pPr marL="375285">
              <a:lnSpc>
                <a:spcPct val="100000"/>
              </a:lnSpc>
              <a:spcBef>
                <a:spcPts val="3290"/>
              </a:spcBef>
            </a:pPr>
            <a:r>
              <a:rPr sz="44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加班</a:t>
            </a:r>
            <a:r>
              <a:rPr sz="4400" b="1" dirty="0">
                <a:solidFill>
                  <a:srgbClr val="003DA7"/>
                </a:solidFill>
                <a:latin typeface="微軟正黑體"/>
                <a:cs typeface="微軟正黑體"/>
              </a:rPr>
              <a:t>費</a:t>
            </a:r>
            <a:endParaRPr sz="4400" dirty="0">
              <a:latin typeface="微軟正黑體"/>
              <a:cs typeface="微軟正黑體"/>
            </a:endParaRPr>
          </a:p>
          <a:p>
            <a:pPr marL="1001394">
              <a:lnSpc>
                <a:spcPct val="100000"/>
              </a:lnSpc>
              <a:spcBef>
                <a:spcPts val="1280"/>
              </a:spcBef>
            </a:pPr>
            <a:r>
              <a:rPr sz="2900" spc="-5" dirty="0" err="1">
                <a:latin typeface="微軟正黑體"/>
                <a:cs typeface="微軟正黑體"/>
              </a:rPr>
              <a:t>依「各機關加班費</a:t>
            </a:r>
            <a:r>
              <a:rPr lang="zh-TW" altLang="en-US" sz="2900" spc="-5" dirty="0"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支給辦法</a:t>
            </a:r>
            <a:r>
              <a:rPr sz="2900" spc="-85" dirty="0"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 </a:t>
            </a:r>
            <a:r>
              <a:rPr sz="2900" spc="-5" dirty="0">
                <a:latin typeface="微軟正黑體"/>
                <a:cs typeface="微軟正黑體"/>
              </a:rPr>
              <a:t>」辦理</a:t>
            </a:r>
            <a:r>
              <a:rPr sz="2900" dirty="0">
                <a:latin typeface="微軟正黑體"/>
                <a:cs typeface="微軟正黑體"/>
              </a:rPr>
              <a:t>。</a:t>
            </a: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150" dirty="0">
              <a:latin typeface="微軟正黑體"/>
              <a:cs typeface="微軟正黑體"/>
            </a:endParaRPr>
          </a:p>
          <a:p>
            <a:pPr marL="375285">
              <a:lnSpc>
                <a:spcPct val="100000"/>
              </a:lnSpc>
            </a:pPr>
            <a:r>
              <a:rPr sz="46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行政獎</a:t>
            </a:r>
            <a:r>
              <a:rPr sz="4600" b="1" dirty="0">
                <a:solidFill>
                  <a:srgbClr val="003DA7"/>
                </a:solidFill>
                <a:latin typeface="微軟正黑體"/>
                <a:cs typeface="微軟正黑體"/>
              </a:rPr>
              <a:t>勵</a:t>
            </a:r>
            <a:endParaRPr sz="4600" dirty="0">
              <a:latin typeface="微軟正黑體"/>
              <a:cs typeface="微軟正黑體"/>
            </a:endParaRPr>
          </a:p>
          <a:p>
            <a:pPr marL="850265" marR="437515">
              <a:lnSpc>
                <a:spcPct val="108000"/>
              </a:lnSpc>
              <a:spcBef>
                <a:spcPts val="1080"/>
              </a:spcBef>
            </a:pPr>
            <a:r>
              <a:rPr sz="2200" spc="-5" dirty="0">
                <a:latin typeface="微軟正黑體"/>
                <a:cs typeface="微軟正黑體"/>
              </a:rPr>
              <a:t>因機關預算之限制或必要範圍內之業務需要，致無法給予加班費、補休假，應給予公務⼈員考績（成</a:t>
            </a:r>
            <a:r>
              <a:rPr sz="2200" dirty="0">
                <a:latin typeface="微軟正黑體"/>
                <a:cs typeface="微軟正黑體"/>
              </a:rPr>
              <a:t>、 </a:t>
            </a:r>
            <a:r>
              <a:rPr sz="2200" spc="-5" dirty="0" err="1">
                <a:latin typeface="微軟正黑體"/>
                <a:cs typeface="微軟正黑體"/>
              </a:rPr>
              <a:t>核）法規所定平時考核之獎勵</a:t>
            </a:r>
            <a:r>
              <a:rPr lang="zh-TW" altLang="en-US" sz="2200" spc="-5" dirty="0">
                <a:latin typeface="微軟正黑體"/>
                <a:cs typeface="微軟正黑體"/>
              </a:rPr>
              <a:t>。</a:t>
            </a:r>
            <a:endParaRPr sz="2200" dirty="0">
              <a:latin typeface="微軟正黑體"/>
              <a:cs typeface="微軟正黑體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0" y="0"/>
            <a:ext cx="5151435" cy="118998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4011650" y="8735434"/>
            <a:ext cx="438150" cy="628650"/>
          </a:xfrm>
          <a:custGeom>
            <a:avLst/>
            <a:gdLst/>
            <a:ahLst/>
            <a:cxnLst/>
            <a:rect l="l" t="t" r="r" b="b"/>
            <a:pathLst>
              <a:path w="438150" h="628650">
                <a:moveTo>
                  <a:pt x="263563" y="321999"/>
                </a:moveTo>
                <a:lnTo>
                  <a:pt x="208216" y="321999"/>
                </a:lnTo>
                <a:lnTo>
                  <a:pt x="208579" y="317565"/>
                </a:lnTo>
                <a:lnTo>
                  <a:pt x="208680" y="316557"/>
                </a:lnTo>
                <a:lnTo>
                  <a:pt x="208771" y="315045"/>
                </a:lnTo>
                <a:lnTo>
                  <a:pt x="213915" y="203378"/>
                </a:lnTo>
                <a:lnTo>
                  <a:pt x="216488" y="150105"/>
                </a:lnTo>
                <a:lnTo>
                  <a:pt x="219403" y="95440"/>
                </a:lnTo>
                <a:lnTo>
                  <a:pt x="223359" y="52910"/>
                </a:lnTo>
                <a:lnTo>
                  <a:pt x="226008" y="30914"/>
                </a:lnTo>
                <a:lnTo>
                  <a:pt x="228372" y="10380"/>
                </a:lnTo>
                <a:lnTo>
                  <a:pt x="228574" y="8465"/>
                </a:lnTo>
                <a:lnTo>
                  <a:pt x="228675" y="6046"/>
                </a:lnTo>
                <a:lnTo>
                  <a:pt x="229884" y="4837"/>
                </a:lnTo>
                <a:lnTo>
                  <a:pt x="232101" y="2720"/>
                </a:lnTo>
                <a:lnTo>
                  <a:pt x="235125" y="0"/>
                </a:lnTo>
                <a:lnTo>
                  <a:pt x="240164" y="402"/>
                </a:lnTo>
                <a:lnTo>
                  <a:pt x="243288" y="3426"/>
                </a:lnTo>
                <a:lnTo>
                  <a:pt x="245707" y="8969"/>
                </a:lnTo>
                <a:lnTo>
                  <a:pt x="245606" y="12899"/>
                </a:lnTo>
                <a:lnTo>
                  <a:pt x="245304" y="16326"/>
                </a:lnTo>
                <a:lnTo>
                  <a:pt x="244075" y="31664"/>
                </a:lnTo>
                <a:lnTo>
                  <a:pt x="240668" y="74679"/>
                </a:lnTo>
                <a:lnTo>
                  <a:pt x="238225" y="119713"/>
                </a:lnTo>
                <a:lnTo>
                  <a:pt x="235868" y="164728"/>
                </a:lnTo>
                <a:lnTo>
                  <a:pt x="231056" y="259930"/>
                </a:lnTo>
                <a:lnTo>
                  <a:pt x="228934" y="311266"/>
                </a:lnTo>
                <a:lnTo>
                  <a:pt x="228977" y="317968"/>
                </a:lnTo>
                <a:lnTo>
                  <a:pt x="269384" y="317968"/>
                </a:lnTo>
                <a:lnTo>
                  <a:pt x="263563" y="321999"/>
                </a:lnTo>
                <a:close/>
              </a:path>
              <a:path w="438150" h="628650">
                <a:moveTo>
                  <a:pt x="269384" y="317968"/>
                </a:moveTo>
                <a:lnTo>
                  <a:pt x="228977" y="317968"/>
                </a:lnTo>
                <a:lnTo>
                  <a:pt x="230086" y="317565"/>
                </a:lnTo>
                <a:lnTo>
                  <a:pt x="231295" y="317061"/>
                </a:lnTo>
                <a:lnTo>
                  <a:pt x="232303" y="316557"/>
                </a:lnTo>
                <a:lnTo>
                  <a:pt x="398191" y="203378"/>
                </a:lnTo>
                <a:lnTo>
                  <a:pt x="409743" y="195378"/>
                </a:lnTo>
                <a:lnTo>
                  <a:pt x="415609" y="191544"/>
                </a:lnTo>
                <a:lnTo>
                  <a:pt x="421673" y="188059"/>
                </a:lnTo>
                <a:lnTo>
                  <a:pt x="425604" y="186044"/>
                </a:lnTo>
                <a:lnTo>
                  <a:pt x="431046" y="185943"/>
                </a:lnTo>
                <a:lnTo>
                  <a:pt x="435581" y="186245"/>
                </a:lnTo>
                <a:lnTo>
                  <a:pt x="437597" y="186447"/>
                </a:lnTo>
                <a:lnTo>
                  <a:pt x="438025" y="186932"/>
                </a:lnTo>
                <a:lnTo>
                  <a:pt x="438025" y="200133"/>
                </a:lnTo>
                <a:lnTo>
                  <a:pt x="427770" y="208153"/>
                </a:lnTo>
                <a:lnTo>
                  <a:pt x="417465" y="216077"/>
                </a:lnTo>
                <a:lnTo>
                  <a:pt x="407047" y="223849"/>
                </a:lnTo>
                <a:lnTo>
                  <a:pt x="396477" y="231396"/>
                </a:lnTo>
                <a:lnTo>
                  <a:pt x="269384" y="317968"/>
                </a:lnTo>
                <a:close/>
              </a:path>
              <a:path w="438150" h="628650">
                <a:moveTo>
                  <a:pt x="12093" y="489902"/>
                </a:moveTo>
                <a:lnTo>
                  <a:pt x="6450" y="489197"/>
                </a:lnTo>
                <a:lnTo>
                  <a:pt x="0" y="481134"/>
                </a:lnTo>
                <a:lnTo>
                  <a:pt x="403" y="475491"/>
                </a:lnTo>
                <a:lnTo>
                  <a:pt x="4837" y="470855"/>
                </a:lnTo>
                <a:lnTo>
                  <a:pt x="8768" y="466521"/>
                </a:lnTo>
                <a:lnTo>
                  <a:pt x="51371" y="435883"/>
                </a:lnTo>
                <a:lnTo>
                  <a:pt x="84959" y="413207"/>
                </a:lnTo>
                <a:lnTo>
                  <a:pt x="139246" y="377933"/>
                </a:lnTo>
                <a:lnTo>
                  <a:pt x="193602" y="343063"/>
                </a:lnTo>
                <a:lnTo>
                  <a:pt x="195417" y="342256"/>
                </a:lnTo>
                <a:lnTo>
                  <a:pt x="197130" y="340845"/>
                </a:lnTo>
                <a:lnTo>
                  <a:pt x="199347" y="339233"/>
                </a:lnTo>
                <a:lnTo>
                  <a:pt x="177191" y="322399"/>
                </a:lnTo>
                <a:lnTo>
                  <a:pt x="157472" y="303279"/>
                </a:lnTo>
                <a:lnTo>
                  <a:pt x="120132" y="263243"/>
                </a:lnTo>
                <a:lnTo>
                  <a:pt x="90905" y="235427"/>
                </a:lnTo>
                <a:lnTo>
                  <a:pt x="83447" y="228775"/>
                </a:lnTo>
                <a:lnTo>
                  <a:pt x="77400" y="223232"/>
                </a:lnTo>
                <a:lnTo>
                  <a:pt x="75788" y="219100"/>
                </a:lnTo>
                <a:lnTo>
                  <a:pt x="79114" y="216077"/>
                </a:lnTo>
                <a:lnTo>
                  <a:pt x="83951" y="211743"/>
                </a:lnTo>
                <a:lnTo>
                  <a:pt x="88285" y="214766"/>
                </a:lnTo>
                <a:lnTo>
                  <a:pt x="126582" y="247244"/>
                </a:lnTo>
                <a:lnTo>
                  <a:pt x="170890" y="290007"/>
                </a:lnTo>
                <a:lnTo>
                  <a:pt x="182013" y="300835"/>
                </a:lnTo>
                <a:lnTo>
                  <a:pt x="188020" y="306126"/>
                </a:lnTo>
                <a:lnTo>
                  <a:pt x="194396" y="311266"/>
                </a:lnTo>
                <a:lnTo>
                  <a:pt x="208216" y="321999"/>
                </a:lnTo>
                <a:lnTo>
                  <a:pt x="263563" y="321999"/>
                </a:lnTo>
                <a:lnTo>
                  <a:pt x="240869" y="337721"/>
                </a:lnTo>
                <a:lnTo>
                  <a:pt x="239458" y="338729"/>
                </a:lnTo>
                <a:lnTo>
                  <a:pt x="238148" y="339837"/>
                </a:lnTo>
                <a:lnTo>
                  <a:pt x="236133" y="341349"/>
                </a:lnTo>
                <a:lnTo>
                  <a:pt x="256012" y="360019"/>
                </a:lnTo>
                <a:lnTo>
                  <a:pt x="257410" y="361304"/>
                </a:lnTo>
                <a:lnTo>
                  <a:pt x="227163" y="361304"/>
                </a:lnTo>
                <a:lnTo>
                  <a:pt x="227024" y="362413"/>
                </a:lnTo>
                <a:lnTo>
                  <a:pt x="206200" y="362413"/>
                </a:lnTo>
                <a:lnTo>
                  <a:pt x="204890" y="362917"/>
                </a:lnTo>
                <a:lnTo>
                  <a:pt x="203580" y="363622"/>
                </a:lnTo>
                <a:lnTo>
                  <a:pt x="202370" y="364227"/>
                </a:lnTo>
                <a:lnTo>
                  <a:pt x="180677" y="377984"/>
                </a:lnTo>
                <a:lnTo>
                  <a:pt x="114245" y="420204"/>
                </a:lnTo>
                <a:lnTo>
                  <a:pt x="71486" y="448136"/>
                </a:lnTo>
                <a:lnTo>
                  <a:pt x="31746" y="476297"/>
                </a:lnTo>
                <a:lnTo>
                  <a:pt x="27009" y="479623"/>
                </a:lnTo>
                <a:lnTo>
                  <a:pt x="22474" y="483352"/>
                </a:lnTo>
                <a:lnTo>
                  <a:pt x="12093" y="489902"/>
                </a:lnTo>
                <a:close/>
              </a:path>
              <a:path w="438150" h="628650">
                <a:moveTo>
                  <a:pt x="343264" y="456947"/>
                </a:moveTo>
                <a:lnTo>
                  <a:pt x="334395" y="454326"/>
                </a:lnTo>
                <a:lnTo>
                  <a:pt x="330566" y="452311"/>
                </a:lnTo>
                <a:lnTo>
                  <a:pt x="327240" y="449589"/>
                </a:lnTo>
                <a:lnTo>
                  <a:pt x="302732" y="429869"/>
                </a:lnTo>
                <a:lnTo>
                  <a:pt x="278575" y="409743"/>
                </a:lnTo>
                <a:lnTo>
                  <a:pt x="255116" y="388803"/>
                </a:lnTo>
                <a:lnTo>
                  <a:pt x="232706" y="366646"/>
                </a:lnTo>
                <a:lnTo>
                  <a:pt x="231194" y="365033"/>
                </a:lnTo>
                <a:lnTo>
                  <a:pt x="229481" y="363521"/>
                </a:lnTo>
                <a:lnTo>
                  <a:pt x="227163" y="361304"/>
                </a:lnTo>
                <a:lnTo>
                  <a:pt x="257410" y="361304"/>
                </a:lnTo>
                <a:lnTo>
                  <a:pt x="265923" y="369127"/>
                </a:lnTo>
                <a:lnTo>
                  <a:pt x="276104" y="377984"/>
                </a:lnTo>
                <a:lnTo>
                  <a:pt x="292621" y="391633"/>
                </a:lnTo>
                <a:lnTo>
                  <a:pt x="328182" y="420204"/>
                </a:lnTo>
                <a:lnTo>
                  <a:pt x="342962" y="432053"/>
                </a:lnTo>
                <a:lnTo>
                  <a:pt x="345280" y="433867"/>
                </a:lnTo>
                <a:lnTo>
                  <a:pt x="347462" y="435959"/>
                </a:lnTo>
                <a:lnTo>
                  <a:pt x="349311" y="438100"/>
                </a:lnTo>
                <a:lnTo>
                  <a:pt x="352536" y="442031"/>
                </a:lnTo>
                <a:lnTo>
                  <a:pt x="353645" y="446465"/>
                </a:lnTo>
                <a:lnTo>
                  <a:pt x="348001" y="455737"/>
                </a:lnTo>
                <a:lnTo>
                  <a:pt x="343264" y="456947"/>
                </a:lnTo>
                <a:close/>
              </a:path>
              <a:path w="438150" h="628650">
                <a:moveTo>
                  <a:pt x="205109" y="628649"/>
                </a:moveTo>
                <a:lnTo>
                  <a:pt x="190978" y="628649"/>
                </a:lnTo>
                <a:lnTo>
                  <a:pt x="189773" y="626664"/>
                </a:lnTo>
                <a:lnTo>
                  <a:pt x="188261" y="624044"/>
                </a:lnTo>
                <a:lnTo>
                  <a:pt x="188177" y="619710"/>
                </a:lnTo>
                <a:lnTo>
                  <a:pt x="188745" y="603383"/>
                </a:lnTo>
                <a:lnTo>
                  <a:pt x="202154" y="420194"/>
                </a:lnTo>
                <a:lnTo>
                  <a:pt x="206179" y="369127"/>
                </a:lnTo>
                <a:lnTo>
                  <a:pt x="206200" y="362413"/>
                </a:lnTo>
                <a:lnTo>
                  <a:pt x="227024" y="362413"/>
                </a:lnTo>
                <a:lnTo>
                  <a:pt x="226659" y="365033"/>
                </a:lnTo>
                <a:lnTo>
                  <a:pt x="214724" y="531862"/>
                </a:lnTo>
                <a:lnTo>
                  <a:pt x="210735" y="587057"/>
                </a:lnTo>
                <a:lnTo>
                  <a:pt x="209501" y="603383"/>
                </a:lnTo>
                <a:lnTo>
                  <a:pt x="208836" y="611547"/>
                </a:lnTo>
                <a:lnTo>
                  <a:pt x="208078" y="620214"/>
                </a:lnTo>
                <a:lnTo>
                  <a:pt x="207712" y="625656"/>
                </a:lnTo>
                <a:lnTo>
                  <a:pt x="206099" y="627470"/>
                </a:lnTo>
                <a:lnTo>
                  <a:pt x="205109" y="628649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527848" y="3684295"/>
            <a:ext cx="2212340" cy="2400300"/>
          </a:xfrm>
          <a:custGeom>
            <a:avLst/>
            <a:gdLst/>
            <a:ahLst/>
            <a:cxnLst/>
            <a:rect l="l" t="t" r="r" b="b"/>
            <a:pathLst>
              <a:path w="2212340" h="2400300">
                <a:moveTo>
                  <a:pt x="824333" y="266700"/>
                </a:moveTo>
                <a:lnTo>
                  <a:pt x="392292" y="266700"/>
                </a:lnTo>
                <a:lnTo>
                  <a:pt x="397405" y="254000"/>
                </a:lnTo>
                <a:lnTo>
                  <a:pt x="408912" y="241300"/>
                </a:lnTo>
                <a:lnTo>
                  <a:pt x="397103" y="241300"/>
                </a:lnTo>
                <a:lnTo>
                  <a:pt x="351141" y="215900"/>
                </a:lnTo>
                <a:lnTo>
                  <a:pt x="318776" y="165100"/>
                </a:lnTo>
                <a:lnTo>
                  <a:pt x="310316" y="101600"/>
                </a:lnTo>
                <a:lnTo>
                  <a:pt x="317004" y="76200"/>
                </a:lnTo>
                <a:lnTo>
                  <a:pt x="330831" y="50800"/>
                </a:lnTo>
                <a:lnTo>
                  <a:pt x="337411" y="38100"/>
                </a:lnTo>
                <a:lnTo>
                  <a:pt x="345230" y="25400"/>
                </a:lnTo>
                <a:lnTo>
                  <a:pt x="354272" y="12700"/>
                </a:lnTo>
                <a:lnTo>
                  <a:pt x="364523" y="12700"/>
                </a:lnTo>
                <a:lnTo>
                  <a:pt x="377430" y="0"/>
                </a:lnTo>
                <a:lnTo>
                  <a:pt x="448132" y="0"/>
                </a:lnTo>
                <a:lnTo>
                  <a:pt x="502952" y="25400"/>
                </a:lnTo>
                <a:lnTo>
                  <a:pt x="544450" y="63500"/>
                </a:lnTo>
                <a:lnTo>
                  <a:pt x="567086" y="114300"/>
                </a:lnTo>
                <a:lnTo>
                  <a:pt x="574658" y="139700"/>
                </a:lnTo>
                <a:lnTo>
                  <a:pt x="702203" y="139700"/>
                </a:lnTo>
                <a:lnTo>
                  <a:pt x="745974" y="165100"/>
                </a:lnTo>
                <a:lnTo>
                  <a:pt x="778964" y="190500"/>
                </a:lnTo>
                <a:lnTo>
                  <a:pt x="817913" y="228600"/>
                </a:lnTo>
                <a:lnTo>
                  <a:pt x="824126" y="254000"/>
                </a:lnTo>
                <a:lnTo>
                  <a:pt x="824333" y="266700"/>
                </a:lnTo>
                <a:close/>
              </a:path>
              <a:path w="2212340" h="2400300">
                <a:moveTo>
                  <a:pt x="659099" y="139700"/>
                </a:moveTo>
                <a:lnTo>
                  <a:pt x="591285" y="139700"/>
                </a:lnTo>
                <a:lnTo>
                  <a:pt x="600852" y="127000"/>
                </a:lnTo>
                <a:lnTo>
                  <a:pt x="639534" y="127000"/>
                </a:lnTo>
                <a:lnTo>
                  <a:pt x="659099" y="139700"/>
                </a:lnTo>
                <a:close/>
              </a:path>
              <a:path w="2212340" h="2400300">
                <a:moveTo>
                  <a:pt x="2047167" y="749300"/>
                </a:moveTo>
                <a:lnTo>
                  <a:pt x="971724" y="749300"/>
                </a:lnTo>
                <a:lnTo>
                  <a:pt x="971724" y="254000"/>
                </a:lnTo>
                <a:lnTo>
                  <a:pt x="974749" y="241300"/>
                </a:lnTo>
                <a:lnTo>
                  <a:pt x="982991" y="228600"/>
                </a:lnTo>
                <a:lnTo>
                  <a:pt x="995202" y="215900"/>
                </a:lnTo>
                <a:lnTo>
                  <a:pt x="2023689" y="215900"/>
                </a:lnTo>
                <a:lnTo>
                  <a:pt x="2035900" y="228600"/>
                </a:lnTo>
                <a:lnTo>
                  <a:pt x="2044142" y="241300"/>
                </a:lnTo>
                <a:lnTo>
                  <a:pt x="2047167" y="254000"/>
                </a:lnTo>
                <a:lnTo>
                  <a:pt x="2047167" y="749300"/>
                </a:lnTo>
                <a:close/>
              </a:path>
              <a:path w="2212340" h="2400300">
                <a:moveTo>
                  <a:pt x="696034" y="635000"/>
                </a:moveTo>
                <a:lnTo>
                  <a:pt x="528854" y="635000"/>
                </a:lnTo>
                <a:lnTo>
                  <a:pt x="530141" y="622300"/>
                </a:lnTo>
                <a:lnTo>
                  <a:pt x="531121" y="609600"/>
                </a:lnTo>
                <a:lnTo>
                  <a:pt x="529303" y="596900"/>
                </a:lnTo>
                <a:lnTo>
                  <a:pt x="522139" y="584200"/>
                </a:lnTo>
                <a:lnTo>
                  <a:pt x="511914" y="584200"/>
                </a:lnTo>
                <a:lnTo>
                  <a:pt x="500319" y="571500"/>
                </a:lnTo>
                <a:lnTo>
                  <a:pt x="489500" y="558800"/>
                </a:lnTo>
                <a:lnTo>
                  <a:pt x="479499" y="546100"/>
                </a:lnTo>
                <a:lnTo>
                  <a:pt x="470072" y="546100"/>
                </a:lnTo>
                <a:lnTo>
                  <a:pt x="465563" y="533400"/>
                </a:lnTo>
                <a:lnTo>
                  <a:pt x="438505" y="520700"/>
                </a:lnTo>
                <a:lnTo>
                  <a:pt x="415227" y="495300"/>
                </a:lnTo>
                <a:lnTo>
                  <a:pt x="396032" y="469900"/>
                </a:lnTo>
                <a:lnTo>
                  <a:pt x="381219" y="444500"/>
                </a:lnTo>
                <a:lnTo>
                  <a:pt x="380559" y="431800"/>
                </a:lnTo>
                <a:lnTo>
                  <a:pt x="379238" y="431800"/>
                </a:lnTo>
                <a:lnTo>
                  <a:pt x="374157" y="419100"/>
                </a:lnTo>
                <a:lnTo>
                  <a:pt x="369789" y="419100"/>
                </a:lnTo>
                <a:lnTo>
                  <a:pt x="365920" y="406400"/>
                </a:lnTo>
                <a:lnTo>
                  <a:pt x="362562" y="393700"/>
                </a:lnTo>
                <a:lnTo>
                  <a:pt x="360015" y="393700"/>
                </a:lnTo>
                <a:lnTo>
                  <a:pt x="358185" y="381000"/>
                </a:lnTo>
                <a:lnTo>
                  <a:pt x="356978" y="381000"/>
                </a:lnTo>
                <a:lnTo>
                  <a:pt x="355191" y="355600"/>
                </a:lnTo>
                <a:lnTo>
                  <a:pt x="359864" y="317500"/>
                </a:lnTo>
                <a:lnTo>
                  <a:pt x="370804" y="292100"/>
                </a:lnTo>
                <a:lnTo>
                  <a:pt x="387821" y="266700"/>
                </a:lnTo>
                <a:lnTo>
                  <a:pt x="821822" y="266700"/>
                </a:lnTo>
                <a:lnTo>
                  <a:pt x="816605" y="279400"/>
                </a:lnTo>
                <a:lnTo>
                  <a:pt x="808695" y="292100"/>
                </a:lnTo>
                <a:lnTo>
                  <a:pt x="807355" y="292100"/>
                </a:lnTo>
                <a:lnTo>
                  <a:pt x="810537" y="304800"/>
                </a:lnTo>
                <a:lnTo>
                  <a:pt x="813368" y="317500"/>
                </a:lnTo>
                <a:lnTo>
                  <a:pt x="815881" y="330200"/>
                </a:lnTo>
                <a:lnTo>
                  <a:pt x="819259" y="342900"/>
                </a:lnTo>
                <a:lnTo>
                  <a:pt x="823602" y="368300"/>
                </a:lnTo>
                <a:lnTo>
                  <a:pt x="825732" y="393700"/>
                </a:lnTo>
                <a:lnTo>
                  <a:pt x="825644" y="419100"/>
                </a:lnTo>
                <a:lnTo>
                  <a:pt x="823334" y="444500"/>
                </a:lnTo>
                <a:lnTo>
                  <a:pt x="821587" y="457200"/>
                </a:lnTo>
                <a:lnTo>
                  <a:pt x="819363" y="482600"/>
                </a:lnTo>
                <a:lnTo>
                  <a:pt x="816643" y="495300"/>
                </a:lnTo>
                <a:lnTo>
                  <a:pt x="813411" y="508000"/>
                </a:lnTo>
                <a:lnTo>
                  <a:pt x="808197" y="533400"/>
                </a:lnTo>
                <a:lnTo>
                  <a:pt x="801175" y="546100"/>
                </a:lnTo>
                <a:lnTo>
                  <a:pt x="792450" y="558800"/>
                </a:lnTo>
                <a:lnTo>
                  <a:pt x="782133" y="584200"/>
                </a:lnTo>
                <a:lnTo>
                  <a:pt x="768999" y="596900"/>
                </a:lnTo>
                <a:lnTo>
                  <a:pt x="754607" y="609600"/>
                </a:lnTo>
                <a:lnTo>
                  <a:pt x="739165" y="609600"/>
                </a:lnTo>
                <a:lnTo>
                  <a:pt x="722879" y="622300"/>
                </a:lnTo>
                <a:lnTo>
                  <a:pt x="707202" y="622300"/>
                </a:lnTo>
                <a:lnTo>
                  <a:pt x="696034" y="635000"/>
                </a:lnTo>
                <a:close/>
              </a:path>
              <a:path w="2212340" h="2400300">
                <a:moveTo>
                  <a:pt x="701486" y="660400"/>
                </a:moveTo>
                <a:lnTo>
                  <a:pt x="506645" y="660400"/>
                </a:lnTo>
                <a:lnTo>
                  <a:pt x="517022" y="647700"/>
                </a:lnTo>
                <a:lnTo>
                  <a:pt x="524434" y="635000"/>
                </a:lnTo>
                <a:lnTo>
                  <a:pt x="695808" y="635000"/>
                </a:lnTo>
                <a:lnTo>
                  <a:pt x="696355" y="647700"/>
                </a:lnTo>
                <a:lnTo>
                  <a:pt x="701486" y="647700"/>
                </a:lnTo>
                <a:lnTo>
                  <a:pt x="701486" y="660400"/>
                </a:lnTo>
                <a:close/>
              </a:path>
              <a:path w="2212340" h="2400300">
                <a:moveTo>
                  <a:pt x="1239953" y="2133600"/>
                </a:moveTo>
                <a:lnTo>
                  <a:pt x="937032" y="2133600"/>
                </a:lnTo>
                <a:lnTo>
                  <a:pt x="939760" y="2120900"/>
                </a:lnTo>
                <a:lnTo>
                  <a:pt x="949143" y="2082800"/>
                </a:lnTo>
                <a:lnTo>
                  <a:pt x="964561" y="2044700"/>
                </a:lnTo>
                <a:lnTo>
                  <a:pt x="970234" y="2032000"/>
                </a:lnTo>
                <a:lnTo>
                  <a:pt x="971913" y="2032000"/>
                </a:lnTo>
                <a:lnTo>
                  <a:pt x="982200" y="2006600"/>
                </a:lnTo>
                <a:lnTo>
                  <a:pt x="992697" y="1981200"/>
                </a:lnTo>
                <a:lnTo>
                  <a:pt x="1002946" y="1955800"/>
                </a:lnTo>
                <a:lnTo>
                  <a:pt x="1012491" y="1917700"/>
                </a:lnTo>
                <a:lnTo>
                  <a:pt x="222898" y="1917700"/>
                </a:lnTo>
                <a:lnTo>
                  <a:pt x="210875" y="1905000"/>
                </a:lnTo>
                <a:lnTo>
                  <a:pt x="201589" y="1892300"/>
                </a:lnTo>
                <a:lnTo>
                  <a:pt x="194741" y="1879600"/>
                </a:lnTo>
                <a:lnTo>
                  <a:pt x="185703" y="1854200"/>
                </a:lnTo>
                <a:lnTo>
                  <a:pt x="177758" y="1816100"/>
                </a:lnTo>
                <a:lnTo>
                  <a:pt x="170881" y="1790700"/>
                </a:lnTo>
                <a:lnTo>
                  <a:pt x="165047" y="1765300"/>
                </a:lnTo>
                <a:lnTo>
                  <a:pt x="160147" y="1727200"/>
                </a:lnTo>
                <a:lnTo>
                  <a:pt x="154562" y="1689100"/>
                </a:lnTo>
                <a:lnTo>
                  <a:pt x="148517" y="1638300"/>
                </a:lnTo>
                <a:lnTo>
                  <a:pt x="142235" y="1574800"/>
                </a:lnTo>
                <a:lnTo>
                  <a:pt x="135940" y="1524000"/>
                </a:lnTo>
                <a:lnTo>
                  <a:pt x="129857" y="1460500"/>
                </a:lnTo>
                <a:lnTo>
                  <a:pt x="124208" y="1409700"/>
                </a:lnTo>
                <a:lnTo>
                  <a:pt x="119219" y="1346200"/>
                </a:lnTo>
                <a:lnTo>
                  <a:pt x="115112" y="1295400"/>
                </a:lnTo>
                <a:lnTo>
                  <a:pt x="114886" y="1282700"/>
                </a:lnTo>
                <a:lnTo>
                  <a:pt x="0" y="1282700"/>
                </a:lnTo>
                <a:lnTo>
                  <a:pt x="0" y="1244600"/>
                </a:lnTo>
                <a:lnTo>
                  <a:pt x="108529" y="1244600"/>
                </a:lnTo>
                <a:lnTo>
                  <a:pt x="108885" y="1219200"/>
                </a:lnTo>
                <a:lnTo>
                  <a:pt x="110316" y="1168400"/>
                </a:lnTo>
                <a:lnTo>
                  <a:pt x="113367" y="1117600"/>
                </a:lnTo>
                <a:lnTo>
                  <a:pt x="138899" y="1066800"/>
                </a:lnTo>
                <a:lnTo>
                  <a:pt x="168214" y="1041400"/>
                </a:lnTo>
                <a:lnTo>
                  <a:pt x="203313" y="1041400"/>
                </a:lnTo>
                <a:lnTo>
                  <a:pt x="240978" y="1028700"/>
                </a:lnTo>
                <a:lnTo>
                  <a:pt x="250146" y="1028700"/>
                </a:lnTo>
                <a:lnTo>
                  <a:pt x="253768" y="965200"/>
                </a:lnTo>
                <a:lnTo>
                  <a:pt x="243883" y="965200"/>
                </a:lnTo>
                <a:lnTo>
                  <a:pt x="249345" y="927100"/>
                </a:lnTo>
                <a:lnTo>
                  <a:pt x="259364" y="889000"/>
                </a:lnTo>
                <a:lnTo>
                  <a:pt x="273900" y="850900"/>
                </a:lnTo>
                <a:lnTo>
                  <a:pt x="292913" y="825500"/>
                </a:lnTo>
                <a:lnTo>
                  <a:pt x="309791" y="787400"/>
                </a:lnTo>
                <a:lnTo>
                  <a:pt x="328605" y="762000"/>
                </a:lnTo>
                <a:lnTo>
                  <a:pt x="350050" y="736600"/>
                </a:lnTo>
                <a:lnTo>
                  <a:pt x="374824" y="711200"/>
                </a:lnTo>
                <a:lnTo>
                  <a:pt x="391441" y="698500"/>
                </a:lnTo>
                <a:lnTo>
                  <a:pt x="408825" y="698500"/>
                </a:lnTo>
                <a:lnTo>
                  <a:pt x="426913" y="685800"/>
                </a:lnTo>
                <a:lnTo>
                  <a:pt x="445642" y="673100"/>
                </a:lnTo>
                <a:lnTo>
                  <a:pt x="465280" y="673100"/>
                </a:lnTo>
                <a:lnTo>
                  <a:pt x="475603" y="660400"/>
                </a:lnTo>
                <a:lnTo>
                  <a:pt x="751100" y="660400"/>
                </a:lnTo>
                <a:lnTo>
                  <a:pt x="799274" y="673100"/>
                </a:lnTo>
                <a:lnTo>
                  <a:pt x="844351" y="685800"/>
                </a:lnTo>
                <a:lnTo>
                  <a:pt x="886238" y="698500"/>
                </a:lnTo>
                <a:lnTo>
                  <a:pt x="924841" y="711200"/>
                </a:lnTo>
                <a:lnTo>
                  <a:pt x="960065" y="749300"/>
                </a:lnTo>
                <a:lnTo>
                  <a:pt x="2047167" y="749300"/>
                </a:lnTo>
                <a:lnTo>
                  <a:pt x="2047167" y="876300"/>
                </a:lnTo>
                <a:lnTo>
                  <a:pt x="2044142" y="889000"/>
                </a:lnTo>
                <a:lnTo>
                  <a:pt x="2035900" y="901700"/>
                </a:lnTo>
                <a:lnTo>
                  <a:pt x="2023689" y="901700"/>
                </a:lnTo>
                <a:lnTo>
                  <a:pt x="2008758" y="914400"/>
                </a:lnTo>
                <a:lnTo>
                  <a:pt x="1096043" y="914400"/>
                </a:lnTo>
                <a:lnTo>
                  <a:pt x="1106694" y="927100"/>
                </a:lnTo>
                <a:lnTo>
                  <a:pt x="1113839" y="939800"/>
                </a:lnTo>
                <a:lnTo>
                  <a:pt x="1121250" y="952500"/>
                </a:lnTo>
                <a:lnTo>
                  <a:pt x="1128981" y="965200"/>
                </a:lnTo>
                <a:lnTo>
                  <a:pt x="1117375" y="977900"/>
                </a:lnTo>
                <a:lnTo>
                  <a:pt x="1103296" y="977900"/>
                </a:lnTo>
                <a:lnTo>
                  <a:pt x="1086954" y="990600"/>
                </a:lnTo>
                <a:lnTo>
                  <a:pt x="1068557" y="1003300"/>
                </a:lnTo>
                <a:lnTo>
                  <a:pt x="1065576" y="1003300"/>
                </a:lnTo>
                <a:lnTo>
                  <a:pt x="1070203" y="1016000"/>
                </a:lnTo>
                <a:lnTo>
                  <a:pt x="1089421" y="1066800"/>
                </a:lnTo>
                <a:lnTo>
                  <a:pt x="2008758" y="1066800"/>
                </a:lnTo>
                <a:lnTo>
                  <a:pt x="2023697" y="1079500"/>
                </a:lnTo>
                <a:lnTo>
                  <a:pt x="2035907" y="1079500"/>
                </a:lnTo>
                <a:lnTo>
                  <a:pt x="2044145" y="1092200"/>
                </a:lnTo>
                <a:lnTo>
                  <a:pt x="2047167" y="1104900"/>
                </a:lnTo>
                <a:lnTo>
                  <a:pt x="2047167" y="1257300"/>
                </a:lnTo>
                <a:lnTo>
                  <a:pt x="2212309" y="1257300"/>
                </a:lnTo>
                <a:lnTo>
                  <a:pt x="2212328" y="1295400"/>
                </a:lnTo>
                <a:lnTo>
                  <a:pt x="962480" y="1295400"/>
                </a:lnTo>
                <a:lnTo>
                  <a:pt x="962895" y="1308100"/>
                </a:lnTo>
                <a:lnTo>
                  <a:pt x="966483" y="1308100"/>
                </a:lnTo>
                <a:lnTo>
                  <a:pt x="972353" y="1320800"/>
                </a:lnTo>
                <a:lnTo>
                  <a:pt x="979324" y="1333500"/>
                </a:lnTo>
                <a:lnTo>
                  <a:pt x="986212" y="1358900"/>
                </a:lnTo>
                <a:lnTo>
                  <a:pt x="989966" y="1358900"/>
                </a:lnTo>
                <a:lnTo>
                  <a:pt x="992626" y="1371600"/>
                </a:lnTo>
                <a:lnTo>
                  <a:pt x="994701" y="1384300"/>
                </a:lnTo>
                <a:lnTo>
                  <a:pt x="1067727" y="1384300"/>
                </a:lnTo>
                <a:lnTo>
                  <a:pt x="1093005" y="1397000"/>
                </a:lnTo>
                <a:lnTo>
                  <a:pt x="1146978" y="1397000"/>
                </a:lnTo>
                <a:lnTo>
                  <a:pt x="1199723" y="1409700"/>
                </a:lnTo>
                <a:lnTo>
                  <a:pt x="1249285" y="1422400"/>
                </a:lnTo>
                <a:lnTo>
                  <a:pt x="1293708" y="1447800"/>
                </a:lnTo>
                <a:lnTo>
                  <a:pt x="1330750" y="1485900"/>
                </a:lnTo>
                <a:lnTo>
                  <a:pt x="1357303" y="1524000"/>
                </a:lnTo>
                <a:lnTo>
                  <a:pt x="1373291" y="1562100"/>
                </a:lnTo>
                <a:lnTo>
                  <a:pt x="1378637" y="1625600"/>
                </a:lnTo>
                <a:lnTo>
                  <a:pt x="1376455" y="1663700"/>
                </a:lnTo>
                <a:lnTo>
                  <a:pt x="1370843" y="1689100"/>
                </a:lnTo>
                <a:lnTo>
                  <a:pt x="1363205" y="1727200"/>
                </a:lnTo>
                <a:lnTo>
                  <a:pt x="1354943" y="1752600"/>
                </a:lnTo>
                <a:lnTo>
                  <a:pt x="1354735" y="1752600"/>
                </a:lnTo>
                <a:lnTo>
                  <a:pt x="1335156" y="1803400"/>
                </a:lnTo>
                <a:lnTo>
                  <a:pt x="1310879" y="1841500"/>
                </a:lnTo>
                <a:lnTo>
                  <a:pt x="1284063" y="1892300"/>
                </a:lnTo>
                <a:lnTo>
                  <a:pt x="1256865" y="1943100"/>
                </a:lnTo>
                <a:lnTo>
                  <a:pt x="1238679" y="1968500"/>
                </a:lnTo>
                <a:lnTo>
                  <a:pt x="1232984" y="1981200"/>
                </a:lnTo>
                <a:lnTo>
                  <a:pt x="1227155" y="1993900"/>
                </a:lnTo>
                <a:lnTo>
                  <a:pt x="1221359" y="1993900"/>
                </a:lnTo>
                <a:lnTo>
                  <a:pt x="1214910" y="2006600"/>
                </a:lnTo>
                <a:lnTo>
                  <a:pt x="1223065" y="2044700"/>
                </a:lnTo>
                <a:lnTo>
                  <a:pt x="1230534" y="2082800"/>
                </a:lnTo>
                <a:lnTo>
                  <a:pt x="1237629" y="2120900"/>
                </a:lnTo>
                <a:lnTo>
                  <a:pt x="1239953" y="2133600"/>
                </a:lnTo>
                <a:close/>
              </a:path>
              <a:path w="2212340" h="2400300">
                <a:moveTo>
                  <a:pt x="1655402" y="1016000"/>
                </a:moveTo>
                <a:lnTo>
                  <a:pt x="1355811" y="1016000"/>
                </a:lnTo>
                <a:lnTo>
                  <a:pt x="1355811" y="914400"/>
                </a:lnTo>
                <a:lnTo>
                  <a:pt x="1655402" y="914400"/>
                </a:lnTo>
                <a:lnTo>
                  <a:pt x="1655402" y="1016000"/>
                </a:lnTo>
                <a:close/>
              </a:path>
              <a:path w="2212340" h="2400300">
                <a:moveTo>
                  <a:pt x="1779228" y="1028700"/>
                </a:moveTo>
                <a:lnTo>
                  <a:pt x="1231975" y="1028700"/>
                </a:lnTo>
                <a:lnTo>
                  <a:pt x="1239304" y="1016000"/>
                </a:lnTo>
                <a:lnTo>
                  <a:pt x="1771905" y="1016000"/>
                </a:lnTo>
                <a:lnTo>
                  <a:pt x="1779228" y="1028700"/>
                </a:lnTo>
                <a:close/>
              </a:path>
              <a:path w="2212340" h="2400300">
                <a:moveTo>
                  <a:pt x="1783494" y="1066800"/>
                </a:moveTo>
                <a:lnTo>
                  <a:pt x="1227681" y="1066800"/>
                </a:lnTo>
                <a:lnTo>
                  <a:pt x="1225210" y="1054100"/>
                </a:lnTo>
                <a:lnTo>
                  <a:pt x="1225210" y="1041400"/>
                </a:lnTo>
                <a:lnTo>
                  <a:pt x="1227026" y="1028700"/>
                </a:lnTo>
                <a:lnTo>
                  <a:pt x="1784170" y="1028700"/>
                </a:lnTo>
                <a:lnTo>
                  <a:pt x="1785984" y="1041400"/>
                </a:lnTo>
                <a:lnTo>
                  <a:pt x="1785984" y="1054100"/>
                </a:lnTo>
                <a:lnTo>
                  <a:pt x="1783494" y="1066800"/>
                </a:lnTo>
                <a:close/>
              </a:path>
              <a:path w="2212340" h="2400300">
                <a:moveTo>
                  <a:pt x="1229448" y="1308100"/>
                </a:moveTo>
                <a:lnTo>
                  <a:pt x="1011340" y="1308100"/>
                </a:lnTo>
                <a:lnTo>
                  <a:pt x="992532" y="1295400"/>
                </a:lnTo>
                <a:lnTo>
                  <a:pt x="1283219" y="1295400"/>
                </a:lnTo>
                <a:lnTo>
                  <a:pt x="1229448" y="1308100"/>
                </a:lnTo>
                <a:close/>
              </a:path>
              <a:path w="2212340" h="2400300">
                <a:moveTo>
                  <a:pt x="1133754" y="1320800"/>
                </a:moveTo>
                <a:lnTo>
                  <a:pt x="1061514" y="1320800"/>
                </a:lnTo>
                <a:lnTo>
                  <a:pt x="1034452" y="1308100"/>
                </a:lnTo>
                <a:lnTo>
                  <a:pt x="1179569" y="1308100"/>
                </a:lnTo>
                <a:lnTo>
                  <a:pt x="1133754" y="1320800"/>
                </a:lnTo>
                <a:close/>
              </a:path>
              <a:path w="2212340" h="2400300">
                <a:moveTo>
                  <a:pt x="192930" y="2400300"/>
                </a:moveTo>
                <a:lnTo>
                  <a:pt x="155351" y="2400300"/>
                </a:lnTo>
                <a:lnTo>
                  <a:pt x="162557" y="2336800"/>
                </a:lnTo>
                <a:lnTo>
                  <a:pt x="170300" y="2286000"/>
                </a:lnTo>
                <a:lnTo>
                  <a:pt x="178593" y="2235200"/>
                </a:lnTo>
                <a:lnTo>
                  <a:pt x="187448" y="2171700"/>
                </a:lnTo>
                <a:lnTo>
                  <a:pt x="196878" y="2120900"/>
                </a:lnTo>
                <a:lnTo>
                  <a:pt x="206895" y="2070100"/>
                </a:lnTo>
                <a:lnTo>
                  <a:pt x="217513" y="2019300"/>
                </a:lnTo>
                <a:lnTo>
                  <a:pt x="228744" y="1968500"/>
                </a:lnTo>
                <a:lnTo>
                  <a:pt x="240601" y="1930400"/>
                </a:lnTo>
                <a:lnTo>
                  <a:pt x="241525" y="1917700"/>
                </a:lnTo>
                <a:lnTo>
                  <a:pt x="939697" y="1917700"/>
                </a:lnTo>
                <a:lnTo>
                  <a:pt x="914545" y="1930400"/>
                </a:lnTo>
                <a:lnTo>
                  <a:pt x="348149" y="1930400"/>
                </a:lnTo>
                <a:lnTo>
                  <a:pt x="338537" y="1968500"/>
                </a:lnTo>
                <a:lnTo>
                  <a:pt x="329765" y="1993900"/>
                </a:lnTo>
                <a:lnTo>
                  <a:pt x="320908" y="2019300"/>
                </a:lnTo>
                <a:lnTo>
                  <a:pt x="311966" y="2044700"/>
                </a:lnTo>
                <a:lnTo>
                  <a:pt x="295197" y="2095500"/>
                </a:lnTo>
                <a:lnTo>
                  <a:pt x="278312" y="2146300"/>
                </a:lnTo>
                <a:lnTo>
                  <a:pt x="261333" y="2197100"/>
                </a:lnTo>
                <a:lnTo>
                  <a:pt x="192930" y="2400300"/>
                </a:lnTo>
                <a:close/>
              </a:path>
              <a:path w="2212340" h="2400300">
                <a:moveTo>
                  <a:pt x="495370" y="2273300"/>
                </a:moveTo>
                <a:lnTo>
                  <a:pt x="457772" y="2273300"/>
                </a:lnTo>
                <a:lnTo>
                  <a:pt x="464789" y="2222500"/>
                </a:lnTo>
                <a:lnTo>
                  <a:pt x="472350" y="2171700"/>
                </a:lnTo>
                <a:lnTo>
                  <a:pt x="480478" y="2120900"/>
                </a:lnTo>
                <a:lnTo>
                  <a:pt x="489192" y="2082800"/>
                </a:lnTo>
                <a:lnTo>
                  <a:pt x="498514" y="2032000"/>
                </a:lnTo>
                <a:lnTo>
                  <a:pt x="508464" y="1981200"/>
                </a:lnTo>
                <a:lnTo>
                  <a:pt x="519064" y="1943100"/>
                </a:lnTo>
                <a:lnTo>
                  <a:pt x="419748" y="1943100"/>
                </a:lnTo>
                <a:lnTo>
                  <a:pt x="384775" y="1930400"/>
                </a:lnTo>
                <a:lnTo>
                  <a:pt x="623159" y="1930400"/>
                </a:lnTo>
                <a:lnTo>
                  <a:pt x="619971" y="1943100"/>
                </a:lnTo>
                <a:lnTo>
                  <a:pt x="615293" y="1955800"/>
                </a:lnTo>
                <a:lnTo>
                  <a:pt x="598439" y="2006600"/>
                </a:lnTo>
                <a:lnTo>
                  <a:pt x="581448" y="2044700"/>
                </a:lnTo>
                <a:lnTo>
                  <a:pt x="564347" y="2095500"/>
                </a:lnTo>
                <a:lnTo>
                  <a:pt x="547161" y="2133600"/>
                </a:lnTo>
                <a:lnTo>
                  <a:pt x="529919" y="2184400"/>
                </a:lnTo>
                <a:lnTo>
                  <a:pt x="512646" y="2222500"/>
                </a:lnTo>
                <a:lnTo>
                  <a:pt x="495370" y="2273300"/>
                </a:lnTo>
                <a:close/>
              </a:path>
              <a:path w="2212340" h="2400300">
                <a:moveTo>
                  <a:pt x="1328557" y="2247900"/>
                </a:moveTo>
                <a:lnTo>
                  <a:pt x="579105" y="2247900"/>
                </a:lnTo>
                <a:lnTo>
                  <a:pt x="578761" y="2235200"/>
                </a:lnTo>
                <a:lnTo>
                  <a:pt x="578418" y="2209800"/>
                </a:lnTo>
                <a:lnTo>
                  <a:pt x="578261" y="2184400"/>
                </a:lnTo>
                <a:lnTo>
                  <a:pt x="579470" y="2171700"/>
                </a:lnTo>
                <a:lnTo>
                  <a:pt x="582949" y="2146300"/>
                </a:lnTo>
                <a:lnTo>
                  <a:pt x="588480" y="2120900"/>
                </a:lnTo>
                <a:lnTo>
                  <a:pt x="595843" y="2082800"/>
                </a:lnTo>
                <a:lnTo>
                  <a:pt x="600338" y="2082800"/>
                </a:lnTo>
                <a:lnTo>
                  <a:pt x="605177" y="2070100"/>
                </a:lnTo>
                <a:lnTo>
                  <a:pt x="610291" y="2057400"/>
                </a:lnTo>
                <a:lnTo>
                  <a:pt x="627241" y="2006600"/>
                </a:lnTo>
                <a:lnTo>
                  <a:pt x="636195" y="1981200"/>
                </a:lnTo>
                <a:lnTo>
                  <a:pt x="645093" y="1968500"/>
                </a:lnTo>
                <a:lnTo>
                  <a:pt x="653626" y="1943100"/>
                </a:lnTo>
                <a:lnTo>
                  <a:pt x="655475" y="1930400"/>
                </a:lnTo>
                <a:lnTo>
                  <a:pt x="912470" y="1930400"/>
                </a:lnTo>
                <a:lnTo>
                  <a:pt x="896246" y="1955800"/>
                </a:lnTo>
                <a:lnTo>
                  <a:pt x="891945" y="1955800"/>
                </a:lnTo>
                <a:lnTo>
                  <a:pt x="902084" y="2006600"/>
                </a:lnTo>
                <a:lnTo>
                  <a:pt x="911739" y="2044700"/>
                </a:lnTo>
                <a:lnTo>
                  <a:pt x="916308" y="2070100"/>
                </a:lnTo>
                <a:lnTo>
                  <a:pt x="821258" y="2070100"/>
                </a:lnTo>
                <a:lnTo>
                  <a:pt x="813222" y="2095500"/>
                </a:lnTo>
                <a:lnTo>
                  <a:pt x="810034" y="2095500"/>
                </a:lnTo>
                <a:lnTo>
                  <a:pt x="806035" y="2108200"/>
                </a:lnTo>
                <a:lnTo>
                  <a:pt x="812826" y="2108200"/>
                </a:lnTo>
                <a:lnTo>
                  <a:pt x="820240" y="2120900"/>
                </a:lnTo>
                <a:lnTo>
                  <a:pt x="926603" y="2120900"/>
                </a:lnTo>
                <a:lnTo>
                  <a:pt x="929467" y="2133600"/>
                </a:lnTo>
                <a:lnTo>
                  <a:pt x="1239953" y="2133600"/>
                </a:lnTo>
                <a:lnTo>
                  <a:pt x="1244603" y="2159000"/>
                </a:lnTo>
                <a:lnTo>
                  <a:pt x="1254846" y="2171700"/>
                </a:lnTo>
                <a:lnTo>
                  <a:pt x="1265958" y="2171700"/>
                </a:lnTo>
                <a:lnTo>
                  <a:pt x="1298025" y="2209800"/>
                </a:lnTo>
                <a:lnTo>
                  <a:pt x="1318065" y="2222500"/>
                </a:lnTo>
                <a:lnTo>
                  <a:pt x="1328557" y="2247900"/>
                </a:lnTo>
                <a:close/>
              </a:path>
              <a:path w="2212340" h="2400300">
                <a:moveTo>
                  <a:pt x="926603" y="2120900"/>
                </a:moveTo>
                <a:lnTo>
                  <a:pt x="838142" y="2120900"/>
                </a:lnTo>
                <a:lnTo>
                  <a:pt x="828896" y="2095500"/>
                </a:lnTo>
                <a:lnTo>
                  <a:pt x="821258" y="2070100"/>
                </a:lnTo>
                <a:lnTo>
                  <a:pt x="916308" y="2070100"/>
                </a:lnTo>
                <a:lnTo>
                  <a:pt x="920877" y="2095500"/>
                </a:lnTo>
                <a:lnTo>
                  <a:pt x="926603" y="2120900"/>
                </a:lnTo>
                <a:close/>
              </a:path>
              <a:path w="2212340" h="2400300">
                <a:moveTo>
                  <a:pt x="1322382" y="2273300"/>
                </a:moveTo>
                <a:lnTo>
                  <a:pt x="591146" y="2273300"/>
                </a:lnTo>
                <a:lnTo>
                  <a:pt x="581261" y="2260600"/>
                </a:lnTo>
                <a:lnTo>
                  <a:pt x="579261" y="2247900"/>
                </a:lnTo>
                <a:lnTo>
                  <a:pt x="1331984" y="2247900"/>
                </a:lnTo>
                <a:lnTo>
                  <a:pt x="1332211" y="2260600"/>
                </a:lnTo>
                <a:lnTo>
                  <a:pt x="1323590" y="2260600"/>
                </a:lnTo>
                <a:lnTo>
                  <a:pt x="1322382" y="2273300"/>
                </a:lnTo>
                <a:close/>
              </a:path>
              <a:path w="2212340" h="2400300">
                <a:moveTo>
                  <a:pt x="968366" y="2400300"/>
                </a:moveTo>
                <a:lnTo>
                  <a:pt x="930768" y="2400300"/>
                </a:lnTo>
                <a:lnTo>
                  <a:pt x="920682" y="2374900"/>
                </a:lnTo>
                <a:lnTo>
                  <a:pt x="910041" y="2336800"/>
                </a:lnTo>
                <a:lnTo>
                  <a:pt x="898770" y="2311400"/>
                </a:lnTo>
                <a:lnTo>
                  <a:pt x="885889" y="2273300"/>
                </a:lnTo>
                <a:lnTo>
                  <a:pt x="951878" y="2273300"/>
                </a:lnTo>
                <a:lnTo>
                  <a:pt x="956311" y="2311400"/>
                </a:lnTo>
                <a:lnTo>
                  <a:pt x="960546" y="2336800"/>
                </a:lnTo>
                <a:lnTo>
                  <a:pt x="964569" y="2374900"/>
                </a:lnTo>
                <a:lnTo>
                  <a:pt x="968366" y="24003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17014" y="4545660"/>
            <a:ext cx="39370" cy="39370"/>
          </a:xfrm>
          <a:custGeom>
            <a:avLst/>
            <a:gdLst/>
            <a:ahLst/>
            <a:cxnLst/>
            <a:rect l="l" t="t" r="r" b="b"/>
            <a:pathLst>
              <a:path w="39370" h="39370">
                <a:moveTo>
                  <a:pt x="19657" y="39333"/>
                </a:moveTo>
                <a:lnTo>
                  <a:pt x="12017" y="37784"/>
                </a:lnTo>
                <a:lnTo>
                  <a:pt x="5767" y="33565"/>
                </a:lnTo>
                <a:lnTo>
                  <a:pt x="1548" y="27315"/>
                </a:lnTo>
                <a:lnTo>
                  <a:pt x="0" y="19675"/>
                </a:lnTo>
                <a:lnTo>
                  <a:pt x="1548" y="12033"/>
                </a:lnTo>
                <a:lnTo>
                  <a:pt x="5767" y="5777"/>
                </a:lnTo>
                <a:lnTo>
                  <a:pt x="12017" y="1551"/>
                </a:lnTo>
                <a:lnTo>
                  <a:pt x="19657" y="0"/>
                </a:lnTo>
                <a:lnTo>
                  <a:pt x="27284" y="1551"/>
                </a:lnTo>
                <a:lnTo>
                  <a:pt x="33508" y="5777"/>
                </a:lnTo>
                <a:lnTo>
                  <a:pt x="34795" y="7696"/>
                </a:lnTo>
                <a:lnTo>
                  <a:pt x="13054" y="7696"/>
                </a:lnTo>
                <a:lnTo>
                  <a:pt x="7677" y="13073"/>
                </a:lnTo>
                <a:lnTo>
                  <a:pt x="7677" y="26278"/>
                </a:lnTo>
                <a:lnTo>
                  <a:pt x="13054" y="31655"/>
                </a:lnTo>
                <a:lnTo>
                  <a:pt x="34790" y="31655"/>
                </a:lnTo>
                <a:lnTo>
                  <a:pt x="33508" y="33565"/>
                </a:lnTo>
                <a:lnTo>
                  <a:pt x="27284" y="37784"/>
                </a:lnTo>
                <a:lnTo>
                  <a:pt x="19657" y="39333"/>
                </a:lnTo>
                <a:close/>
              </a:path>
              <a:path w="39370" h="39370">
                <a:moveTo>
                  <a:pt x="34790" y="31655"/>
                </a:moveTo>
                <a:lnTo>
                  <a:pt x="26259" y="31655"/>
                </a:lnTo>
                <a:lnTo>
                  <a:pt x="31560" y="26278"/>
                </a:lnTo>
                <a:lnTo>
                  <a:pt x="31560" y="13073"/>
                </a:lnTo>
                <a:lnTo>
                  <a:pt x="26259" y="7696"/>
                </a:lnTo>
                <a:lnTo>
                  <a:pt x="34795" y="7696"/>
                </a:lnTo>
                <a:lnTo>
                  <a:pt x="37701" y="12033"/>
                </a:lnTo>
                <a:lnTo>
                  <a:pt x="39238" y="19675"/>
                </a:lnTo>
                <a:lnTo>
                  <a:pt x="37701" y="27315"/>
                </a:lnTo>
                <a:lnTo>
                  <a:pt x="34790" y="31655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490065" y="4936237"/>
            <a:ext cx="1270" cy="3810"/>
          </a:xfrm>
          <a:custGeom>
            <a:avLst/>
            <a:gdLst/>
            <a:ahLst/>
            <a:cxnLst/>
            <a:rect l="l" t="t" r="r" b="b"/>
            <a:pathLst>
              <a:path w="1270" h="3810">
                <a:moveTo>
                  <a:pt x="811" y="3244"/>
                </a:moveTo>
                <a:lnTo>
                  <a:pt x="565" y="2320"/>
                </a:lnTo>
                <a:lnTo>
                  <a:pt x="245" y="1452"/>
                </a:lnTo>
                <a:lnTo>
                  <a:pt x="0" y="339"/>
                </a:lnTo>
                <a:lnTo>
                  <a:pt x="18" y="0"/>
                </a:lnTo>
                <a:lnTo>
                  <a:pt x="811" y="3244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564863" y="4051818"/>
            <a:ext cx="92710" cy="407670"/>
          </a:xfrm>
          <a:custGeom>
            <a:avLst/>
            <a:gdLst/>
            <a:ahLst/>
            <a:cxnLst/>
            <a:rect l="l" t="t" r="r" b="b"/>
            <a:pathLst>
              <a:path w="92709" h="407670">
                <a:moveTo>
                  <a:pt x="90399" y="407120"/>
                </a:moveTo>
                <a:lnTo>
                  <a:pt x="1697" y="407120"/>
                </a:lnTo>
                <a:lnTo>
                  <a:pt x="0" y="405441"/>
                </a:lnTo>
                <a:lnTo>
                  <a:pt x="0" y="1678"/>
                </a:lnTo>
                <a:lnTo>
                  <a:pt x="1697" y="0"/>
                </a:lnTo>
                <a:lnTo>
                  <a:pt x="90399" y="0"/>
                </a:lnTo>
                <a:lnTo>
                  <a:pt x="92173" y="1678"/>
                </a:lnTo>
                <a:lnTo>
                  <a:pt x="92173" y="7677"/>
                </a:lnTo>
                <a:lnTo>
                  <a:pt x="7677" y="7677"/>
                </a:lnTo>
                <a:lnTo>
                  <a:pt x="7677" y="399442"/>
                </a:lnTo>
                <a:lnTo>
                  <a:pt x="92173" y="399442"/>
                </a:lnTo>
                <a:lnTo>
                  <a:pt x="92173" y="405441"/>
                </a:lnTo>
                <a:lnTo>
                  <a:pt x="90399" y="407120"/>
                </a:lnTo>
                <a:close/>
              </a:path>
              <a:path w="92709" h="407670">
                <a:moveTo>
                  <a:pt x="92173" y="399442"/>
                </a:moveTo>
                <a:lnTo>
                  <a:pt x="84495" y="399442"/>
                </a:lnTo>
                <a:lnTo>
                  <a:pt x="84495" y="7677"/>
                </a:lnTo>
                <a:lnTo>
                  <a:pt x="92173" y="7677"/>
                </a:lnTo>
                <a:lnTo>
                  <a:pt x="92173" y="399442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348393" y="4063351"/>
            <a:ext cx="161925" cy="0"/>
          </a:xfrm>
          <a:custGeom>
            <a:avLst/>
            <a:gdLst/>
            <a:ahLst/>
            <a:cxnLst/>
            <a:rect l="l" t="t" r="r" b="b"/>
            <a:pathLst>
              <a:path w="161925">
                <a:moveTo>
                  <a:pt x="0" y="0"/>
                </a:moveTo>
                <a:lnTo>
                  <a:pt x="161312" y="0"/>
                </a:lnTo>
              </a:path>
            </a:pathLst>
          </a:custGeom>
          <a:ln w="8889">
            <a:solidFill>
              <a:srgbClr val="003D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352232" y="4067797"/>
            <a:ext cx="0" cy="152400"/>
          </a:xfrm>
          <a:custGeom>
            <a:avLst/>
            <a:gdLst/>
            <a:ahLst/>
            <a:cxnLst/>
            <a:rect l="l" t="t" r="r" b="b"/>
            <a:pathLst>
              <a:path h="152400">
                <a:moveTo>
                  <a:pt x="0" y="0"/>
                </a:moveTo>
                <a:lnTo>
                  <a:pt x="0" y="152400"/>
                </a:lnTo>
              </a:path>
            </a:pathLst>
          </a:custGeom>
          <a:ln w="7677">
            <a:solidFill>
              <a:srgbClr val="003D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348393" y="4224642"/>
            <a:ext cx="161925" cy="0"/>
          </a:xfrm>
          <a:custGeom>
            <a:avLst/>
            <a:gdLst/>
            <a:ahLst/>
            <a:cxnLst/>
            <a:rect l="l" t="t" r="r" b="b"/>
            <a:pathLst>
              <a:path w="161925">
                <a:moveTo>
                  <a:pt x="0" y="0"/>
                </a:moveTo>
                <a:lnTo>
                  <a:pt x="161312" y="0"/>
                </a:lnTo>
              </a:path>
            </a:pathLst>
          </a:custGeom>
          <a:ln w="8889">
            <a:solidFill>
              <a:srgbClr val="003D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505866" y="4067174"/>
            <a:ext cx="0" cy="153670"/>
          </a:xfrm>
          <a:custGeom>
            <a:avLst/>
            <a:gdLst/>
            <a:ahLst/>
            <a:cxnLst/>
            <a:rect l="l" t="t" r="r" b="b"/>
            <a:pathLst>
              <a:path h="153670">
                <a:moveTo>
                  <a:pt x="0" y="0"/>
                </a:moveTo>
                <a:lnTo>
                  <a:pt x="0" y="153634"/>
                </a:lnTo>
              </a:path>
            </a:pathLst>
          </a:custGeom>
          <a:ln w="7677">
            <a:solidFill>
              <a:srgbClr val="003D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348393" y="4251540"/>
            <a:ext cx="161312" cy="1689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363730" y="4113261"/>
            <a:ext cx="38735" cy="38735"/>
          </a:xfrm>
          <a:custGeom>
            <a:avLst/>
            <a:gdLst/>
            <a:ahLst/>
            <a:cxnLst/>
            <a:rect l="l" t="t" r="r" b="b"/>
            <a:pathLst>
              <a:path w="38734" h="38735">
                <a:moveTo>
                  <a:pt x="0" y="0"/>
                </a:moveTo>
                <a:lnTo>
                  <a:pt x="38408" y="0"/>
                </a:lnTo>
                <a:lnTo>
                  <a:pt x="38408" y="38408"/>
                </a:lnTo>
                <a:lnTo>
                  <a:pt x="0" y="38408"/>
                </a:lnTo>
                <a:lnTo>
                  <a:pt x="0" y="0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409855" y="4113261"/>
            <a:ext cx="38735" cy="38735"/>
          </a:xfrm>
          <a:custGeom>
            <a:avLst/>
            <a:gdLst/>
            <a:ahLst/>
            <a:cxnLst/>
            <a:rect l="l" t="t" r="r" b="b"/>
            <a:pathLst>
              <a:path w="38734" h="38735">
                <a:moveTo>
                  <a:pt x="38408" y="38408"/>
                </a:moveTo>
                <a:lnTo>
                  <a:pt x="0" y="38408"/>
                </a:lnTo>
                <a:lnTo>
                  <a:pt x="0" y="0"/>
                </a:lnTo>
                <a:lnTo>
                  <a:pt x="38408" y="0"/>
                </a:lnTo>
                <a:lnTo>
                  <a:pt x="38408" y="7696"/>
                </a:lnTo>
                <a:lnTo>
                  <a:pt x="7677" y="7696"/>
                </a:lnTo>
                <a:lnTo>
                  <a:pt x="7677" y="30730"/>
                </a:lnTo>
                <a:lnTo>
                  <a:pt x="38408" y="30730"/>
                </a:lnTo>
                <a:lnTo>
                  <a:pt x="38408" y="38408"/>
                </a:lnTo>
                <a:close/>
              </a:path>
              <a:path w="38734" h="38735">
                <a:moveTo>
                  <a:pt x="38408" y="30730"/>
                </a:moveTo>
                <a:lnTo>
                  <a:pt x="30711" y="30730"/>
                </a:lnTo>
                <a:lnTo>
                  <a:pt x="30711" y="7696"/>
                </a:lnTo>
                <a:lnTo>
                  <a:pt x="38408" y="7696"/>
                </a:lnTo>
                <a:lnTo>
                  <a:pt x="38408" y="30730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363749" y="4159348"/>
            <a:ext cx="38735" cy="38735"/>
          </a:xfrm>
          <a:custGeom>
            <a:avLst/>
            <a:gdLst/>
            <a:ahLst/>
            <a:cxnLst/>
            <a:rect l="l" t="t" r="r" b="b"/>
            <a:pathLst>
              <a:path w="38734" h="38735">
                <a:moveTo>
                  <a:pt x="38408" y="38408"/>
                </a:moveTo>
                <a:lnTo>
                  <a:pt x="0" y="38408"/>
                </a:lnTo>
                <a:lnTo>
                  <a:pt x="0" y="0"/>
                </a:lnTo>
                <a:lnTo>
                  <a:pt x="38408" y="0"/>
                </a:lnTo>
                <a:lnTo>
                  <a:pt x="38408" y="7696"/>
                </a:lnTo>
                <a:lnTo>
                  <a:pt x="7696" y="7696"/>
                </a:lnTo>
                <a:lnTo>
                  <a:pt x="7696" y="30730"/>
                </a:lnTo>
                <a:lnTo>
                  <a:pt x="38408" y="30730"/>
                </a:lnTo>
                <a:lnTo>
                  <a:pt x="38408" y="38408"/>
                </a:lnTo>
                <a:close/>
              </a:path>
              <a:path w="38734" h="38735">
                <a:moveTo>
                  <a:pt x="38408" y="30730"/>
                </a:moveTo>
                <a:lnTo>
                  <a:pt x="30730" y="30730"/>
                </a:lnTo>
                <a:lnTo>
                  <a:pt x="30730" y="7696"/>
                </a:lnTo>
                <a:lnTo>
                  <a:pt x="38408" y="7696"/>
                </a:lnTo>
                <a:lnTo>
                  <a:pt x="38408" y="30730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455903" y="4113261"/>
            <a:ext cx="38735" cy="38735"/>
          </a:xfrm>
          <a:custGeom>
            <a:avLst/>
            <a:gdLst/>
            <a:ahLst/>
            <a:cxnLst/>
            <a:rect l="l" t="t" r="r" b="b"/>
            <a:pathLst>
              <a:path w="38734" h="38735">
                <a:moveTo>
                  <a:pt x="0" y="0"/>
                </a:moveTo>
                <a:lnTo>
                  <a:pt x="38408" y="0"/>
                </a:lnTo>
                <a:lnTo>
                  <a:pt x="38408" y="38408"/>
                </a:lnTo>
                <a:lnTo>
                  <a:pt x="0" y="38408"/>
                </a:lnTo>
                <a:lnTo>
                  <a:pt x="0" y="0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409817" y="4159348"/>
            <a:ext cx="38735" cy="38735"/>
          </a:xfrm>
          <a:custGeom>
            <a:avLst/>
            <a:gdLst/>
            <a:ahLst/>
            <a:cxnLst/>
            <a:rect l="l" t="t" r="r" b="b"/>
            <a:pathLst>
              <a:path w="38734" h="38735">
                <a:moveTo>
                  <a:pt x="0" y="0"/>
                </a:moveTo>
                <a:lnTo>
                  <a:pt x="38408" y="0"/>
                </a:lnTo>
                <a:lnTo>
                  <a:pt x="38408" y="38408"/>
                </a:lnTo>
                <a:lnTo>
                  <a:pt x="0" y="38408"/>
                </a:lnTo>
                <a:lnTo>
                  <a:pt x="0" y="0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363730" y="4094066"/>
            <a:ext cx="130810" cy="0"/>
          </a:xfrm>
          <a:custGeom>
            <a:avLst/>
            <a:gdLst/>
            <a:ahLst/>
            <a:cxnLst/>
            <a:rect l="l" t="t" r="r" b="b"/>
            <a:pathLst>
              <a:path w="130809">
                <a:moveTo>
                  <a:pt x="0" y="0"/>
                </a:moveTo>
                <a:lnTo>
                  <a:pt x="130581" y="0"/>
                </a:lnTo>
              </a:path>
            </a:pathLst>
          </a:custGeom>
          <a:ln w="7677">
            <a:solidFill>
              <a:srgbClr val="003D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524000" y="3681224"/>
            <a:ext cx="2219325" cy="2400300"/>
          </a:xfrm>
          <a:custGeom>
            <a:avLst/>
            <a:gdLst/>
            <a:ahLst/>
            <a:cxnLst/>
            <a:rect l="l" t="t" r="r" b="b"/>
            <a:pathLst>
              <a:path w="2219325" h="2400300">
                <a:moveTo>
                  <a:pt x="752100" y="419100"/>
                </a:moveTo>
                <a:lnTo>
                  <a:pt x="366245" y="419100"/>
                </a:lnTo>
                <a:lnTo>
                  <a:pt x="362807" y="406400"/>
                </a:lnTo>
                <a:lnTo>
                  <a:pt x="360354" y="393700"/>
                </a:lnTo>
                <a:lnTo>
                  <a:pt x="369938" y="393700"/>
                </a:lnTo>
                <a:lnTo>
                  <a:pt x="369195" y="368300"/>
                </a:lnTo>
                <a:lnTo>
                  <a:pt x="374086" y="330200"/>
                </a:lnTo>
                <a:lnTo>
                  <a:pt x="383740" y="304800"/>
                </a:lnTo>
                <a:lnTo>
                  <a:pt x="397292" y="266700"/>
                </a:lnTo>
                <a:lnTo>
                  <a:pt x="752572" y="266700"/>
                </a:lnTo>
                <a:lnTo>
                  <a:pt x="752119" y="254000"/>
                </a:lnTo>
                <a:lnTo>
                  <a:pt x="400291" y="254000"/>
                </a:lnTo>
                <a:lnTo>
                  <a:pt x="373681" y="241300"/>
                </a:lnTo>
                <a:lnTo>
                  <a:pt x="332240" y="203200"/>
                </a:lnTo>
                <a:lnTo>
                  <a:pt x="310971" y="139700"/>
                </a:lnTo>
                <a:lnTo>
                  <a:pt x="310405" y="101600"/>
                </a:lnTo>
                <a:lnTo>
                  <a:pt x="317260" y="76200"/>
                </a:lnTo>
                <a:lnTo>
                  <a:pt x="331472" y="50800"/>
                </a:lnTo>
                <a:lnTo>
                  <a:pt x="337933" y="38100"/>
                </a:lnTo>
                <a:lnTo>
                  <a:pt x="345847" y="25400"/>
                </a:lnTo>
                <a:lnTo>
                  <a:pt x="355290" y="12700"/>
                </a:lnTo>
                <a:lnTo>
                  <a:pt x="366334" y="12700"/>
                </a:lnTo>
                <a:lnTo>
                  <a:pt x="410498" y="0"/>
                </a:lnTo>
                <a:lnTo>
                  <a:pt x="455654" y="0"/>
                </a:lnTo>
                <a:lnTo>
                  <a:pt x="498017" y="12700"/>
                </a:lnTo>
                <a:lnTo>
                  <a:pt x="533797" y="38100"/>
                </a:lnTo>
                <a:lnTo>
                  <a:pt x="446623" y="38100"/>
                </a:lnTo>
                <a:lnTo>
                  <a:pt x="445491" y="50800"/>
                </a:lnTo>
                <a:lnTo>
                  <a:pt x="542277" y="50800"/>
                </a:lnTo>
                <a:lnTo>
                  <a:pt x="550757" y="63500"/>
                </a:lnTo>
                <a:lnTo>
                  <a:pt x="563757" y="88900"/>
                </a:lnTo>
                <a:lnTo>
                  <a:pt x="568815" y="101600"/>
                </a:lnTo>
                <a:lnTo>
                  <a:pt x="318720" y="101600"/>
                </a:lnTo>
                <a:lnTo>
                  <a:pt x="317038" y="114300"/>
                </a:lnTo>
                <a:lnTo>
                  <a:pt x="320049" y="152400"/>
                </a:lnTo>
                <a:lnTo>
                  <a:pt x="337685" y="190500"/>
                </a:lnTo>
                <a:lnTo>
                  <a:pt x="377927" y="228600"/>
                </a:lnTo>
                <a:lnTo>
                  <a:pt x="404290" y="241300"/>
                </a:lnTo>
                <a:lnTo>
                  <a:pt x="810032" y="241300"/>
                </a:lnTo>
                <a:lnTo>
                  <a:pt x="814662" y="254000"/>
                </a:lnTo>
                <a:lnTo>
                  <a:pt x="817787" y="266700"/>
                </a:lnTo>
                <a:lnTo>
                  <a:pt x="817486" y="279400"/>
                </a:lnTo>
                <a:lnTo>
                  <a:pt x="828705" y="279400"/>
                </a:lnTo>
                <a:lnTo>
                  <a:pt x="822831" y="292100"/>
                </a:lnTo>
                <a:lnTo>
                  <a:pt x="814863" y="292100"/>
                </a:lnTo>
                <a:lnTo>
                  <a:pt x="817980" y="304800"/>
                </a:lnTo>
                <a:lnTo>
                  <a:pt x="781529" y="304800"/>
                </a:lnTo>
                <a:lnTo>
                  <a:pt x="782307" y="317500"/>
                </a:lnTo>
                <a:lnTo>
                  <a:pt x="680370" y="317500"/>
                </a:lnTo>
                <a:lnTo>
                  <a:pt x="673359" y="330200"/>
                </a:lnTo>
                <a:lnTo>
                  <a:pt x="783086" y="330200"/>
                </a:lnTo>
                <a:lnTo>
                  <a:pt x="778912" y="368300"/>
                </a:lnTo>
                <a:lnTo>
                  <a:pt x="768689" y="393700"/>
                </a:lnTo>
                <a:lnTo>
                  <a:pt x="752100" y="419100"/>
                </a:lnTo>
                <a:close/>
              </a:path>
              <a:path w="2219325" h="2400300">
                <a:moveTo>
                  <a:pt x="542277" y="50800"/>
                </a:moveTo>
                <a:lnTo>
                  <a:pt x="454320" y="50800"/>
                </a:lnTo>
                <a:lnTo>
                  <a:pt x="451433" y="38100"/>
                </a:lnTo>
                <a:lnTo>
                  <a:pt x="533797" y="38100"/>
                </a:lnTo>
                <a:lnTo>
                  <a:pt x="542277" y="50800"/>
                </a:lnTo>
                <a:close/>
              </a:path>
              <a:path w="2219325" h="2400300">
                <a:moveTo>
                  <a:pt x="810032" y="241300"/>
                </a:moveTo>
                <a:lnTo>
                  <a:pt x="404290" y="241300"/>
                </a:lnTo>
                <a:lnTo>
                  <a:pt x="385638" y="228600"/>
                </a:lnTo>
                <a:lnTo>
                  <a:pt x="368669" y="215900"/>
                </a:lnTo>
                <a:lnTo>
                  <a:pt x="353801" y="203200"/>
                </a:lnTo>
                <a:lnTo>
                  <a:pt x="341452" y="177800"/>
                </a:lnTo>
                <a:lnTo>
                  <a:pt x="331854" y="165100"/>
                </a:lnTo>
                <a:lnTo>
                  <a:pt x="324674" y="139700"/>
                </a:lnTo>
                <a:lnTo>
                  <a:pt x="320200" y="114300"/>
                </a:lnTo>
                <a:lnTo>
                  <a:pt x="318720" y="101600"/>
                </a:lnTo>
                <a:lnTo>
                  <a:pt x="568815" y="101600"/>
                </a:lnTo>
                <a:lnTo>
                  <a:pt x="573874" y="114300"/>
                </a:lnTo>
                <a:lnTo>
                  <a:pt x="582185" y="139700"/>
                </a:lnTo>
                <a:lnTo>
                  <a:pt x="707183" y="139700"/>
                </a:lnTo>
                <a:lnTo>
                  <a:pt x="728577" y="152400"/>
                </a:lnTo>
                <a:lnTo>
                  <a:pt x="724218" y="152400"/>
                </a:lnTo>
                <a:lnTo>
                  <a:pt x="735156" y="165100"/>
                </a:lnTo>
                <a:lnTo>
                  <a:pt x="399499" y="165100"/>
                </a:lnTo>
                <a:lnTo>
                  <a:pt x="390934" y="177800"/>
                </a:lnTo>
                <a:lnTo>
                  <a:pt x="597334" y="177800"/>
                </a:lnTo>
                <a:lnTo>
                  <a:pt x="593127" y="190500"/>
                </a:lnTo>
                <a:lnTo>
                  <a:pt x="422608" y="190500"/>
                </a:lnTo>
                <a:lnTo>
                  <a:pt x="416270" y="203200"/>
                </a:lnTo>
                <a:lnTo>
                  <a:pt x="420099" y="215900"/>
                </a:lnTo>
                <a:lnTo>
                  <a:pt x="792946" y="215900"/>
                </a:lnTo>
                <a:lnTo>
                  <a:pt x="805403" y="228600"/>
                </a:lnTo>
                <a:lnTo>
                  <a:pt x="810032" y="241300"/>
                </a:lnTo>
                <a:close/>
              </a:path>
              <a:path w="2219325" h="2400300">
                <a:moveTo>
                  <a:pt x="677467" y="139700"/>
                </a:moveTo>
                <a:lnTo>
                  <a:pt x="585034" y="139700"/>
                </a:lnTo>
                <a:lnTo>
                  <a:pt x="615354" y="127000"/>
                </a:lnTo>
                <a:lnTo>
                  <a:pt x="646512" y="127000"/>
                </a:lnTo>
                <a:lnTo>
                  <a:pt x="677467" y="139700"/>
                </a:lnTo>
                <a:close/>
              </a:path>
              <a:path w="2219325" h="2400300">
                <a:moveTo>
                  <a:pt x="792946" y="215900"/>
                </a:moveTo>
                <a:lnTo>
                  <a:pt x="425400" y="215900"/>
                </a:lnTo>
                <a:lnTo>
                  <a:pt x="434436" y="203200"/>
                </a:lnTo>
                <a:lnTo>
                  <a:pt x="427268" y="203200"/>
                </a:lnTo>
                <a:lnTo>
                  <a:pt x="422608" y="190500"/>
                </a:lnTo>
                <a:lnTo>
                  <a:pt x="607615" y="190500"/>
                </a:lnTo>
                <a:lnTo>
                  <a:pt x="605578" y="177800"/>
                </a:lnTo>
                <a:lnTo>
                  <a:pt x="403441" y="177800"/>
                </a:lnTo>
                <a:lnTo>
                  <a:pt x="399499" y="165100"/>
                </a:lnTo>
                <a:lnTo>
                  <a:pt x="735156" y="165100"/>
                </a:lnTo>
                <a:lnTo>
                  <a:pt x="724218" y="152400"/>
                </a:lnTo>
                <a:lnTo>
                  <a:pt x="740177" y="165100"/>
                </a:lnTo>
                <a:lnTo>
                  <a:pt x="755017" y="177800"/>
                </a:lnTo>
                <a:lnTo>
                  <a:pt x="768460" y="190500"/>
                </a:lnTo>
                <a:lnTo>
                  <a:pt x="780228" y="203200"/>
                </a:lnTo>
                <a:lnTo>
                  <a:pt x="792946" y="215900"/>
                </a:lnTo>
                <a:close/>
              </a:path>
              <a:path w="2219325" h="2400300">
                <a:moveTo>
                  <a:pt x="748693" y="165100"/>
                </a:moveTo>
                <a:lnTo>
                  <a:pt x="740177" y="165100"/>
                </a:lnTo>
                <a:lnTo>
                  <a:pt x="724218" y="152400"/>
                </a:lnTo>
                <a:lnTo>
                  <a:pt x="728577" y="152400"/>
                </a:lnTo>
                <a:lnTo>
                  <a:pt x="748693" y="165100"/>
                </a:lnTo>
                <a:close/>
              </a:path>
              <a:path w="2219325" h="2400300">
                <a:moveTo>
                  <a:pt x="828705" y="279400"/>
                </a:moveTo>
                <a:lnTo>
                  <a:pt x="820025" y="279400"/>
                </a:lnTo>
                <a:lnTo>
                  <a:pt x="823640" y="266700"/>
                </a:lnTo>
                <a:lnTo>
                  <a:pt x="822848" y="254000"/>
                </a:lnTo>
                <a:lnTo>
                  <a:pt x="817165" y="241300"/>
                </a:lnTo>
                <a:lnTo>
                  <a:pt x="806929" y="215900"/>
                </a:lnTo>
                <a:lnTo>
                  <a:pt x="794704" y="203200"/>
                </a:lnTo>
                <a:lnTo>
                  <a:pt x="780919" y="190500"/>
                </a:lnTo>
                <a:lnTo>
                  <a:pt x="766004" y="177800"/>
                </a:lnTo>
                <a:lnTo>
                  <a:pt x="756105" y="177800"/>
                </a:lnTo>
                <a:lnTo>
                  <a:pt x="745804" y="165100"/>
                </a:lnTo>
                <a:lnTo>
                  <a:pt x="767602" y="165100"/>
                </a:lnTo>
                <a:lnTo>
                  <a:pt x="785378" y="190500"/>
                </a:lnTo>
                <a:lnTo>
                  <a:pt x="800672" y="203200"/>
                </a:lnTo>
                <a:lnTo>
                  <a:pt x="814649" y="215900"/>
                </a:lnTo>
                <a:lnTo>
                  <a:pt x="825587" y="241300"/>
                </a:lnTo>
                <a:lnTo>
                  <a:pt x="831766" y="254000"/>
                </a:lnTo>
                <a:lnTo>
                  <a:pt x="831884" y="266700"/>
                </a:lnTo>
                <a:lnTo>
                  <a:pt x="828705" y="279400"/>
                </a:lnTo>
                <a:close/>
              </a:path>
              <a:path w="2219325" h="2400300">
                <a:moveTo>
                  <a:pt x="979421" y="749300"/>
                </a:moveTo>
                <a:lnTo>
                  <a:pt x="971724" y="749300"/>
                </a:lnTo>
                <a:lnTo>
                  <a:pt x="971724" y="266700"/>
                </a:lnTo>
                <a:lnTo>
                  <a:pt x="975053" y="241300"/>
                </a:lnTo>
                <a:lnTo>
                  <a:pt x="984123" y="228600"/>
                </a:lnTo>
                <a:lnTo>
                  <a:pt x="997557" y="215900"/>
                </a:lnTo>
                <a:lnTo>
                  <a:pt x="2029011" y="215900"/>
                </a:lnTo>
                <a:lnTo>
                  <a:pt x="2042446" y="228600"/>
                </a:lnTo>
                <a:lnTo>
                  <a:pt x="1000543" y="228600"/>
                </a:lnTo>
                <a:lnTo>
                  <a:pt x="989556" y="241300"/>
                </a:lnTo>
                <a:lnTo>
                  <a:pt x="982141" y="241300"/>
                </a:lnTo>
                <a:lnTo>
                  <a:pt x="979421" y="266700"/>
                </a:lnTo>
                <a:lnTo>
                  <a:pt x="979421" y="749300"/>
                </a:lnTo>
                <a:close/>
              </a:path>
              <a:path w="2219325" h="2400300">
                <a:moveTo>
                  <a:pt x="2029011" y="914400"/>
                </a:moveTo>
                <a:lnTo>
                  <a:pt x="2012588" y="914400"/>
                </a:lnTo>
                <a:lnTo>
                  <a:pt x="2026029" y="901700"/>
                </a:lnTo>
                <a:lnTo>
                  <a:pt x="2037022" y="901700"/>
                </a:lnTo>
                <a:lnTo>
                  <a:pt x="2044443" y="889000"/>
                </a:lnTo>
                <a:lnTo>
                  <a:pt x="2047167" y="876300"/>
                </a:lnTo>
                <a:lnTo>
                  <a:pt x="2047167" y="266700"/>
                </a:lnTo>
                <a:lnTo>
                  <a:pt x="2044443" y="241300"/>
                </a:lnTo>
                <a:lnTo>
                  <a:pt x="2037022" y="241300"/>
                </a:lnTo>
                <a:lnTo>
                  <a:pt x="2026029" y="228600"/>
                </a:lnTo>
                <a:lnTo>
                  <a:pt x="2042446" y="228600"/>
                </a:lnTo>
                <a:lnTo>
                  <a:pt x="2051516" y="241300"/>
                </a:lnTo>
                <a:lnTo>
                  <a:pt x="2054845" y="266700"/>
                </a:lnTo>
                <a:lnTo>
                  <a:pt x="2054845" y="876300"/>
                </a:lnTo>
                <a:lnTo>
                  <a:pt x="2051516" y="889000"/>
                </a:lnTo>
                <a:lnTo>
                  <a:pt x="2042446" y="901700"/>
                </a:lnTo>
                <a:lnTo>
                  <a:pt x="2029011" y="914400"/>
                </a:lnTo>
                <a:close/>
              </a:path>
              <a:path w="2219325" h="2400300">
                <a:moveTo>
                  <a:pt x="737933" y="266700"/>
                </a:moveTo>
                <a:lnTo>
                  <a:pt x="393387" y="266700"/>
                </a:lnTo>
                <a:lnTo>
                  <a:pt x="398593" y="254000"/>
                </a:lnTo>
                <a:lnTo>
                  <a:pt x="745648" y="254000"/>
                </a:lnTo>
                <a:lnTo>
                  <a:pt x="737933" y="266700"/>
                </a:lnTo>
                <a:close/>
              </a:path>
              <a:path w="2219325" h="2400300">
                <a:moveTo>
                  <a:pt x="366957" y="393700"/>
                </a:moveTo>
                <a:lnTo>
                  <a:pt x="358355" y="393700"/>
                </a:lnTo>
                <a:lnTo>
                  <a:pt x="357053" y="381000"/>
                </a:lnTo>
                <a:lnTo>
                  <a:pt x="355312" y="355600"/>
                </a:lnTo>
                <a:lnTo>
                  <a:pt x="360701" y="317500"/>
                </a:lnTo>
                <a:lnTo>
                  <a:pt x="372156" y="292100"/>
                </a:lnTo>
                <a:lnTo>
                  <a:pt x="388614" y="266700"/>
                </a:lnTo>
                <a:lnTo>
                  <a:pt x="397292" y="266700"/>
                </a:lnTo>
                <a:lnTo>
                  <a:pt x="387719" y="279400"/>
                </a:lnTo>
                <a:lnTo>
                  <a:pt x="379330" y="292100"/>
                </a:lnTo>
                <a:lnTo>
                  <a:pt x="372352" y="317500"/>
                </a:lnTo>
                <a:lnTo>
                  <a:pt x="367014" y="330200"/>
                </a:lnTo>
                <a:lnTo>
                  <a:pt x="364982" y="330200"/>
                </a:lnTo>
                <a:lnTo>
                  <a:pt x="363491" y="342900"/>
                </a:lnTo>
                <a:lnTo>
                  <a:pt x="362573" y="355600"/>
                </a:lnTo>
                <a:lnTo>
                  <a:pt x="362260" y="355600"/>
                </a:lnTo>
                <a:lnTo>
                  <a:pt x="362454" y="368300"/>
                </a:lnTo>
                <a:lnTo>
                  <a:pt x="363066" y="368300"/>
                </a:lnTo>
                <a:lnTo>
                  <a:pt x="364138" y="381000"/>
                </a:lnTo>
                <a:lnTo>
                  <a:pt x="365712" y="381000"/>
                </a:lnTo>
                <a:lnTo>
                  <a:pt x="366957" y="393700"/>
                </a:lnTo>
                <a:close/>
              </a:path>
              <a:path w="2219325" h="2400300">
                <a:moveTo>
                  <a:pt x="1017811" y="787400"/>
                </a:moveTo>
                <a:lnTo>
                  <a:pt x="1010133" y="787400"/>
                </a:lnTo>
                <a:lnTo>
                  <a:pt x="1010133" y="279400"/>
                </a:lnTo>
                <a:lnTo>
                  <a:pt x="1013277" y="266700"/>
                </a:lnTo>
                <a:lnTo>
                  <a:pt x="1030878" y="266700"/>
                </a:lnTo>
                <a:lnTo>
                  <a:pt x="1023220" y="279400"/>
                </a:lnTo>
                <a:lnTo>
                  <a:pt x="1017811" y="279400"/>
                </a:lnTo>
                <a:lnTo>
                  <a:pt x="1017811" y="787400"/>
                </a:lnTo>
                <a:close/>
              </a:path>
              <a:path w="2219325" h="2400300">
                <a:moveTo>
                  <a:pt x="2016436" y="838200"/>
                </a:moveTo>
                <a:lnTo>
                  <a:pt x="2008758" y="838200"/>
                </a:lnTo>
                <a:lnTo>
                  <a:pt x="2008758" y="266700"/>
                </a:lnTo>
                <a:lnTo>
                  <a:pt x="2014414" y="266700"/>
                </a:lnTo>
                <a:lnTo>
                  <a:pt x="2016436" y="279400"/>
                </a:lnTo>
                <a:lnTo>
                  <a:pt x="2016436" y="838200"/>
                </a:lnTo>
                <a:close/>
              </a:path>
              <a:path w="2219325" h="2400300">
                <a:moveTo>
                  <a:pt x="728066" y="635000"/>
                </a:moveTo>
                <a:lnTo>
                  <a:pt x="693780" y="635000"/>
                </a:lnTo>
                <a:lnTo>
                  <a:pt x="709339" y="622300"/>
                </a:lnTo>
                <a:lnTo>
                  <a:pt x="725369" y="622300"/>
                </a:lnTo>
                <a:lnTo>
                  <a:pt x="741207" y="609600"/>
                </a:lnTo>
                <a:lnTo>
                  <a:pt x="756220" y="609600"/>
                </a:lnTo>
                <a:lnTo>
                  <a:pt x="770210" y="596900"/>
                </a:lnTo>
                <a:lnTo>
                  <a:pt x="782982" y="584200"/>
                </a:lnTo>
                <a:lnTo>
                  <a:pt x="793022" y="558800"/>
                </a:lnTo>
                <a:lnTo>
                  <a:pt x="801516" y="546100"/>
                </a:lnTo>
                <a:lnTo>
                  <a:pt x="808370" y="533400"/>
                </a:lnTo>
                <a:lnTo>
                  <a:pt x="813486" y="508000"/>
                </a:lnTo>
                <a:lnTo>
                  <a:pt x="816684" y="495300"/>
                </a:lnTo>
                <a:lnTo>
                  <a:pt x="823390" y="457200"/>
                </a:lnTo>
                <a:lnTo>
                  <a:pt x="825649" y="419100"/>
                </a:lnTo>
                <a:lnTo>
                  <a:pt x="825741" y="393700"/>
                </a:lnTo>
                <a:lnTo>
                  <a:pt x="823658" y="368300"/>
                </a:lnTo>
                <a:lnTo>
                  <a:pt x="819391" y="342900"/>
                </a:lnTo>
                <a:lnTo>
                  <a:pt x="815995" y="330200"/>
                </a:lnTo>
                <a:lnTo>
                  <a:pt x="813609" y="317500"/>
                </a:lnTo>
                <a:lnTo>
                  <a:pt x="811024" y="304800"/>
                </a:lnTo>
                <a:lnTo>
                  <a:pt x="817980" y="304800"/>
                </a:lnTo>
                <a:lnTo>
                  <a:pt x="820782" y="317500"/>
                </a:lnTo>
                <a:lnTo>
                  <a:pt x="823337" y="330200"/>
                </a:lnTo>
                <a:lnTo>
                  <a:pt x="825711" y="330200"/>
                </a:lnTo>
                <a:lnTo>
                  <a:pt x="826861" y="342900"/>
                </a:lnTo>
                <a:lnTo>
                  <a:pt x="831269" y="368300"/>
                </a:lnTo>
                <a:lnTo>
                  <a:pt x="833429" y="393700"/>
                </a:lnTo>
                <a:lnTo>
                  <a:pt x="831012" y="457200"/>
                </a:lnTo>
                <a:lnTo>
                  <a:pt x="824233" y="495300"/>
                </a:lnTo>
                <a:lnTo>
                  <a:pt x="821013" y="508000"/>
                </a:lnTo>
                <a:lnTo>
                  <a:pt x="815679" y="533400"/>
                </a:lnTo>
                <a:lnTo>
                  <a:pt x="808492" y="546100"/>
                </a:lnTo>
                <a:lnTo>
                  <a:pt x="799557" y="571500"/>
                </a:lnTo>
                <a:lnTo>
                  <a:pt x="788981" y="584200"/>
                </a:lnTo>
                <a:lnTo>
                  <a:pt x="775518" y="596900"/>
                </a:lnTo>
                <a:lnTo>
                  <a:pt x="760738" y="609600"/>
                </a:lnTo>
                <a:lnTo>
                  <a:pt x="744851" y="622300"/>
                </a:lnTo>
                <a:lnTo>
                  <a:pt x="728066" y="635000"/>
                </a:lnTo>
                <a:close/>
              </a:path>
              <a:path w="2219325" h="2400300">
                <a:moveTo>
                  <a:pt x="783086" y="330200"/>
                </a:moveTo>
                <a:lnTo>
                  <a:pt x="693626" y="330200"/>
                </a:lnTo>
                <a:lnTo>
                  <a:pt x="700373" y="317500"/>
                </a:lnTo>
                <a:lnTo>
                  <a:pt x="782307" y="317500"/>
                </a:lnTo>
                <a:lnTo>
                  <a:pt x="783086" y="330200"/>
                </a:lnTo>
                <a:close/>
              </a:path>
              <a:path w="2219325" h="2400300">
                <a:moveTo>
                  <a:pt x="1408424" y="482600"/>
                </a:moveTo>
                <a:lnTo>
                  <a:pt x="1376226" y="482600"/>
                </a:lnTo>
                <a:lnTo>
                  <a:pt x="1331230" y="469900"/>
                </a:lnTo>
                <a:lnTo>
                  <a:pt x="1253712" y="419100"/>
                </a:lnTo>
                <a:lnTo>
                  <a:pt x="1225352" y="381000"/>
                </a:lnTo>
                <a:lnTo>
                  <a:pt x="1217381" y="330200"/>
                </a:lnTo>
                <a:lnTo>
                  <a:pt x="1224908" y="330200"/>
                </a:lnTo>
                <a:lnTo>
                  <a:pt x="1228780" y="368300"/>
                </a:lnTo>
                <a:lnTo>
                  <a:pt x="1245030" y="393700"/>
                </a:lnTo>
                <a:lnTo>
                  <a:pt x="1268004" y="419100"/>
                </a:lnTo>
                <a:lnTo>
                  <a:pt x="1292048" y="431800"/>
                </a:lnTo>
                <a:lnTo>
                  <a:pt x="1319243" y="444500"/>
                </a:lnTo>
                <a:lnTo>
                  <a:pt x="1347994" y="457200"/>
                </a:lnTo>
                <a:lnTo>
                  <a:pt x="1408424" y="482600"/>
                </a:lnTo>
                <a:close/>
              </a:path>
              <a:path w="2219325" h="2400300">
                <a:moveTo>
                  <a:pt x="389519" y="431800"/>
                </a:moveTo>
                <a:lnTo>
                  <a:pt x="374678" y="431800"/>
                </a:lnTo>
                <a:lnTo>
                  <a:pt x="370209" y="419100"/>
                </a:lnTo>
                <a:lnTo>
                  <a:pt x="384482" y="419100"/>
                </a:lnTo>
                <a:lnTo>
                  <a:pt x="389519" y="431800"/>
                </a:lnTo>
                <a:close/>
              </a:path>
              <a:path w="2219325" h="2400300">
                <a:moveTo>
                  <a:pt x="740517" y="431800"/>
                </a:moveTo>
                <a:lnTo>
                  <a:pt x="392670" y="431800"/>
                </a:lnTo>
                <a:lnTo>
                  <a:pt x="391462" y="419100"/>
                </a:lnTo>
                <a:lnTo>
                  <a:pt x="747724" y="419100"/>
                </a:lnTo>
                <a:lnTo>
                  <a:pt x="740517" y="431800"/>
                </a:lnTo>
                <a:close/>
              </a:path>
              <a:path w="2219325" h="2400300">
                <a:moveTo>
                  <a:pt x="710315" y="444500"/>
                </a:moveTo>
                <a:lnTo>
                  <a:pt x="380238" y="444500"/>
                </a:lnTo>
                <a:lnTo>
                  <a:pt x="379634" y="431800"/>
                </a:lnTo>
                <a:lnTo>
                  <a:pt x="716766" y="431800"/>
                </a:lnTo>
                <a:lnTo>
                  <a:pt x="710315" y="444500"/>
                </a:lnTo>
                <a:close/>
              </a:path>
              <a:path w="2219325" h="2400300">
                <a:moveTo>
                  <a:pt x="684779" y="546100"/>
                </a:moveTo>
                <a:lnTo>
                  <a:pt x="467204" y="546100"/>
                </a:lnTo>
                <a:lnTo>
                  <a:pt x="441030" y="520700"/>
                </a:lnTo>
                <a:lnTo>
                  <a:pt x="417519" y="495300"/>
                </a:lnTo>
                <a:lnTo>
                  <a:pt x="397440" y="469900"/>
                </a:lnTo>
                <a:lnTo>
                  <a:pt x="381558" y="444500"/>
                </a:lnTo>
                <a:lnTo>
                  <a:pt x="695574" y="444500"/>
                </a:lnTo>
                <a:lnTo>
                  <a:pt x="690814" y="457200"/>
                </a:lnTo>
                <a:lnTo>
                  <a:pt x="688035" y="469900"/>
                </a:lnTo>
                <a:lnTo>
                  <a:pt x="687709" y="482600"/>
                </a:lnTo>
                <a:lnTo>
                  <a:pt x="690405" y="495300"/>
                </a:lnTo>
                <a:lnTo>
                  <a:pt x="695779" y="495300"/>
                </a:lnTo>
                <a:lnTo>
                  <a:pt x="703486" y="508000"/>
                </a:lnTo>
                <a:lnTo>
                  <a:pt x="733367" y="508000"/>
                </a:lnTo>
                <a:lnTo>
                  <a:pt x="732177" y="520700"/>
                </a:lnTo>
                <a:lnTo>
                  <a:pt x="729842" y="520700"/>
                </a:lnTo>
                <a:lnTo>
                  <a:pt x="726138" y="533400"/>
                </a:lnTo>
                <a:lnTo>
                  <a:pt x="685793" y="533400"/>
                </a:lnTo>
                <a:lnTo>
                  <a:pt x="684779" y="546100"/>
                </a:lnTo>
                <a:close/>
              </a:path>
              <a:path w="2219325" h="2400300">
                <a:moveTo>
                  <a:pt x="1794964" y="838200"/>
                </a:moveTo>
                <a:lnTo>
                  <a:pt x="1787361" y="838200"/>
                </a:lnTo>
                <a:lnTo>
                  <a:pt x="1781933" y="800100"/>
                </a:lnTo>
                <a:lnTo>
                  <a:pt x="1768798" y="787400"/>
                </a:lnTo>
                <a:lnTo>
                  <a:pt x="1749240" y="762000"/>
                </a:lnTo>
                <a:lnTo>
                  <a:pt x="1724541" y="749300"/>
                </a:lnTo>
                <a:lnTo>
                  <a:pt x="1705028" y="736600"/>
                </a:lnTo>
                <a:lnTo>
                  <a:pt x="1685951" y="736600"/>
                </a:lnTo>
                <a:lnTo>
                  <a:pt x="1668229" y="723900"/>
                </a:lnTo>
                <a:lnTo>
                  <a:pt x="1652780" y="698500"/>
                </a:lnTo>
                <a:lnTo>
                  <a:pt x="1641748" y="685800"/>
                </a:lnTo>
                <a:lnTo>
                  <a:pt x="1635778" y="660400"/>
                </a:lnTo>
                <a:lnTo>
                  <a:pt x="1631838" y="647700"/>
                </a:lnTo>
                <a:lnTo>
                  <a:pt x="1626897" y="622300"/>
                </a:lnTo>
                <a:lnTo>
                  <a:pt x="1615449" y="596900"/>
                </a:lnTo>
                <a:lnTo>
                  <a:pt x="1599364" y="571500"/>
                </a:lnTo>
                <a:lnTo>
                  <a:pt x="1579247" y="546100"/>
                </a:lnTo>
                <a:lnTo>
                  <a:pt x="1555702" y="533400"/>
                </a:lnTo>
                <a:lnTo>
                  <a:pt x="1513096" y="508000"/>
                </a:lnTo>
                <a:lnTo>
                  <a:pt x="1422265" y="482600"/>
                </a:lnTo>
                <a:lnTo>
                  <a:pt x="1459805" y="482600"/>
                </a:lnTo>
                <a:lnTo>
                  <a:pt x="1509799" y="495300"/>
                </a:lnTo>
                <a:lnTo>
                  <a:pt x="1556178" y="520700"/>
                </a:lnTo>
                <a:lnTo>
                  <a:pt x="1596714" y="558800"/>
                </a:lnTo>
                <a:lnTo>
                  <a:pt x="1611959" y="571500"/>
                </a:lnTo>
                <a:lnTo>
                  <a:pt x="1624193" y="596900"/>
                </a:lnTo>
                <a:lnTo>
                  <a:pt x="1633246" y="622300"/>
                </a:lnTo>
                <a:lnTo>
                  <a:pt x="1638952" y="647700"/>
                </a:lnTo>
                <a:lnTo>
                  <a:pt x="1643592" y="660400"/>
                </a:lnTo>
                <a:lnTo>
                  <a:pt x="1651103" y="685800"/>
                </a:lnTo>
                <a:lnTo>
                  <a:pt x="1662947" y="698500"/>
                </a:lnTo>
                <a:lnTo>
                  <a:pt x="1680587" y="723900"/>
                </a:lnTo>
                <a:lnTo>
                  <a:pt x="1701509" y="723900"/>
                </a:lnTo>
                <a:lnTo>
                  <a:pt x="1723176" y="736600"/>
                </a:lnTo>
                <a:lnTo>
                  <a:pt x="1744252" y="749300"/>
                </a:lnTo>
                <a:lnTo>
                  <a:pt x="1763403" y="762000"/>
                </a:lnTo>
                <a:lnTo>
                  <a:pt x="1776773" y="774700"/>
                </a:lnTo>
                <a:lnTo>
                  <a:pt x="1786477" y="800100"/>
                </a:lnTo>
                <a:lnTo>
                  <a:pt x="1792534" y="812800"/>
                </a:lnTo>
                <a:lnTo>
                  <a:pt x="1794964" y="838200"/>
                </a:lnTo>
                <a:close/>
              </a:path>
              <a:path w="2219325" h="2400300">
                <a:moveTo>
                  <a:pt x="592561" y="596900"/>
                </a:moveTo>
                <a:lnTo>
                  <a:pt x="568666" y="596900"/>
                </a:lnTo>
                <a:lnTo>
                  <a:pt x="545531" y="584200"/>
                </a:lnTo>
                <a:lnTo>
                  <a:pt x="523231" y="584200"/>
                </a:lnTo>
                <a:lnTo>
                  <a:pt x="510687" y="576752"/>
                </a:lnTo>
                <a:lnTo>
                  <a:pt x="508023" y="571500"/>
                </a:lnTo>
                <a:lnTo>
                  <a:pt x="490776" y="571500"/>
                </a:lnTo>
                <a:lnTo>
                  <a:pt x="480673" y="558800"/>
                </a:lnTo>
                <a:lnTo>
                  <a:pt x="471355" y="546100"/>
                </a:lnTo>
                <a:lnTo>
                  <a:pt x="694280" y="546100"/>
                </a:lnTo>
                <a:lnTo>
                  <a:pt x="698902" y="533400"/>
                </a:lnTo>
                <a:lnTo>
                  <a:pt x="720841" y="533400"/>
                </a:lnTo>
                <a:lnTo>
                  <a:pt x="694168" y="558800"/>
                </a:lnTo>
                <a:lnTo>
                  <a:pt x="660274" y="571500"/>
                </a:lnTo>
                <a:lnTo>
                  <a:pt x="624593" y="584200"/>
                </a:lnTo>
                <a:lnTo>
                  <a:pt x="592561" y="596900"/>
                </a:lnTo>
                <a:close/>
              </a:path>
              <a:path w="2219325" h="2400300">
                <a:moveTo>
                  <a:pt x="530576" y="647700"/>
                </a:moveTo>
                <a:lnTo>
                  <a:pt x="524911" y="647700"/>
                </a:lnTo>
                <a:lnTo>
                  <a:pt x="528949" y="635000"/>
                </a:lnTo>
                <a:lnTo>
                  <a:pt x="530585" y="622300"/>
                </a:lnTo>
                <a:lnTo>
                  <a:pt x="531099" y="609600"/>
                </a:lnTo>
                <a:lnTo>
                  <a:pt x="529463" y="596900"/>
                </a:lnTo>
                <a:lnTo>
                  <a:pt x="520120" y="596900"/>
                </a:lnTo>
                <a:lnTo>
                  <a:pt x="513367" y="584200"/>
                </a:lnTo>
                <a:lnTo>
                  <a:pt x="501672" y="571500"/>
                </a:lnTo>
                <a:lnTo>
                  <a:pt x="501840" y="571500"/>
                </a:lnTo>
                <a:lnTo>
                  <a:pt x="510687" y="576752"/>
                </a:lnTo>
                <a:lnTo>
                  <a:pt x="514463" y="584200"/>
                </a:lnTo>
                <a:lnTo>
                  <a:pt x="528119" y="584200"/>
                </a:lnTo>
                <a:lnTo>
                  <a:pt x="536286" y="596900"/>
                </a:lnTo>
                <a:lnTo>
                  <a:pt x="538718" y="609600"/>
                </a:lnTo>
                <a:lnTo>
                  <a:pt x="537921" y="622300"/>
                </a:lnTo>
                <a:lnTo>
                  <a:pt x="536400" y="635000"/>
                </a:lnTo>
                <a:lnTo>
                  <a:pt x="534047" y="635000"/>
                </a:lnTo>
                <a:lnTo>
                  <a:pt x="530576" y="647700"/>
                </a:lnTo>
                <a:close/>
              </a:path>
              <a:path w="2219325" h="2400300">
                <a:moveTo>
                  <a:pt x="510687" y="576752"/>
                </a:moveTo>
                <a:lnTo>
                  <a:pt x="501840" y="571500"/>
                </a:lnTo>
                <a:lnTo>
                  <a:pt x="508023" y="571500"/>
                </a:lnTo>
                <a:lnTo>
                  <a:pt x="510687" y="576752"/>
                </a:lnTo>
                <a:close/>
              </a:path>
              <a:path w="2219325" h="2400300">
                <a:moveTo>
                  <a:pt x="703486" y="647700"/>
                </a:moveTo>
                <a:lnTo>
                  <a:pt x="678282" y="647700"/>
                </a:lnTo>
                <a:lnTo>
                  <a:pt x="674981" y="635000"/>
                </a:lnTo>
                <a:lnTo>
                  <a:pt x="703637" y="635000"/>
                </a:lnTo>
                <a:lnTo>
                  <a:pt x="703486" y="647700"/>
                </a:lnTo>
                <a:close/>
              </a:path>
              <a:path w="2219325" h="2400300">
                <a:moveTo>
                  <a:pt x="520422" y="660400"/>
                </a:moveTo>
                <a:lnTo>
                  <a:pt x="508564" y="660400"/>
                </a:lnTo>
                <a:lnTo>
                  <a:pt x="518106" y="647700"/>
                </a:lnTo>
                <a:lnTo>
                  <a:pt x="526022" y="647700"/>
                </a:lnTo>
                <a:lnTo>
                  <a:pt x="520422" y="660400"/>
                </a:lnTo>
                <a:close/>
              </a:path>
              <a:path w="2219325" h="2400300">
                <a:moveTo>
                  <a:pt x="717922" y="660400"/>
                </a:moveTo>
                <a:lnTo>
                  <a:pt x="691639" y="660400"/>
                </a:lnTo>
                <a:lnTo>
                  <a:pt x="684659" y="647700"/>
                </a:lnTo>
                <a:lnTo>
                  <a:pt x="709239" y="647700"/>
                </a:lnTo>
                <a:lnTo>
                  <a:pt x="717922" y="660400"/>
                </a:lnTo>
                <a:close/>
              </a:path>
              <a:path w="2219325" h="2400300">
                <a:moveTo>
                  <a:pt x="503613" y="673100"/>
                </a:moveTo>
                <a:lnTo>
                  <a:pt x="468648" y="673100"/>
                </a:lnTo>
                <a:lnTo>
                  <a:pt x="479061" y="660400"/>
                </a:lnTo>
                <a:lnTo>
                  <a:pt x="508518" y="660400"/>
                </a:lnTo>
                <a:lnTo>
                  <a:pt x="503613" y="673100"/>
                </a:lnTo>
                <a:close/>
              </a:path>
              <a:path w="2219325" h="2400300">
                <a:moveTo>
                  <a:pt x="549080" y="673100"/>
                </a:moveTo>
                <a:lnTo>
                  <a:pt x="539456" y="673100"/>
                </a:lnTo>
                <a:lnTo>
                  <a:pt x="520561" y="660400"/>
                </a:lnTo>
                <a:lnTo>
                  <a:pt x="524704" y="660400"/>
                </a:lnTo>
                <a:lnTo>
                  <a:pt x="549080" y="673100"/>
                </a:lnTo>
                <a:close/>
              </a:path>
              <a:path w="2219325" h="2400300">
                <a:moveTo>
                  <a:pt x="679160" y="673100"/>
                </a:moveTo>
                <a:lnTo>
                  <a:pt x="636429" y="673100"/>
                </a:lnTo>
                <a:lnTo>
                  <a:pt x="693393" y="660400"/>
                </a:lnTo>
                <a:lnTo>
                  <a:pt x="706089" y="660400"/>
                </a:lnTo>
                <a:lnTo>
                  <a:pt x="679160" y="673100"/>
                </a:lnTo>
                <a:close/>
              </a:path>
              <a:path w="2219325" h="2400300">
                <a:moveTo>
                  <a:pt x="803777" y="673100"/>
                </a:moveTo>
                <a:lnTo>
                  <a:pt x="726857" y="673100"/>
                </a:lnTo>
                <a:lnTo>
                  <a:pt x="715980" y="660400"/>
                </a:lnTo>
                <a:lnTo>
                  <a:pt x="755100" y="660400"/>
                </a:lnTo>
                <a:lnTo>
                  <a:pt x="803777" y="673100"/>
                </a:lnTo>
                <a:close/>
              </a:path>
              <a:path w="2219325" h="2400300">
                <a:moveTo>
                  <a:pt x="262269" y="977900"/>
                </a:moveTo>
                <a:lnTo>
                  <a:pt x="247883" y="977900"/>
                </a:lnTo>
                <a:lnTo>
                  <a:pt x="245336" y="965200"/>
                </a:lnTo>
                <a:lnTo>
                  <a:pt x="243959" y="965200"/>
                </a:lnTo>
                <a:lnTo>
                  <a:pt x="249454" y="927100"/>
                </a:lnTo>
                <a:lnTo>
                  <a:pt x="259567" y="889000"/>
                </a:lnTo>
                <a:lnTo>
                  <a:pt x="274246" y="863600"/>
                </a:lnTo>
                <a:lnTo>
                  <a:pt x="293441" y="825500"/>
                </a:lnTo>
                <a:lnTo>
                  <a:pt x="310493" y="787400"/>
                </a:lnTo>
                <a:lnTo>
                  <a:pt x="351196" y="736600"/>
                </a:lnTo>
                <a:lnTo>
                  <a:pt x="393074" y="698500"/>
                </a:lnTo>
                <a:lnTo>
                  <a:pt x="410693" y="698500"/>
                </a:lnTo>
                <a:lnTo>
                  <a:pt x="429044" y="685800"/>
                </a:lnTo>
                <a:lnTo>
                  <a:pt x="448076" y="673100"/>
                </a:lnTo>
                <a:lnTo>
                  <a:pt x="460754" y="673100"/>
                </a:lnTo>
                <a:lnTo>
                  <a:pt x="450924" y="685800"/>
                </a:lnTo>
                <a:lnTo>
                  <a:pt x="432404" y="685800"/>
                </a:lnTo>
                <a:lnTo>
                  <a:pt x="414562" y="698500"/>
                </a:lnTo>
                <a:lnTo>
                  <a:pt x="381087" y="723900"/>
                </a:lnTo>
                <a:lnTo>
                  <a:pt x="335484" y="774700"/>
                </a:lnTo>
                <a:lnTo>
                  <a:pt x="300138" y="825500"/>
                </a:lnTo>
                <a:lnTo>
                  <a:pt x="281548" y="863600"/>
                </a:lnTo>
                <a:lnTo>
                  <a:pt x="267278" y="901700"/>
                </a:lnTo>
                <a:lnTo>
                  <a:pt x="257355" y="927100"/>
                </a:lnTo>
                <a:lnTo>
                  <a:pt x="251806" y="965200"/>
                </a:lnTo>
                <a:lnTo>
                  <a:pt x="262269" y="977900"/>
                </a:lnTo>
                <a:close/>
              </a:path>
              <a:path w="2219325" h="2400300">
                <a:moveTo>
                  <a:pt x="628880" y="685800"/>
                </a:moveTo>
                <a:lnTo>
                  <a:pt x="606068" y="685800"/>
                </a:lnTo>
                <a:lnTo>
                  <a:pt x="568539" y="673100"/>
                </a:lnTo>
                <a:lnTo>
                  <a:pt x="653334" y="673100"/>
                </a:lnTo>
                <a:lnTo>
                  <a:pt x="628880" y="685800"/>
                </a:lnTo>
                <a:close/>
              </a:path>
              <a:path w="2219325" h="2400300">
                <a:moveTo>
                  <a:pt x="959675" y="1054100"/>
                </a:moveTo>
                <a:lnTo>
                  <a:pt x="922808" y="1054100"/>
                </a:lnTo>
                <a:lnTo>
                  <a:pt x="973164" y="1041400"/>
                </a:lnTo>
                <a:lnTo>
                  <a:pt x="1030382" y="1016000"/>
                </a:lnTo>
                <a:lnTo>
                  <a:pt x="1085048" y="990600"/>
                </a:lnTo>
                <a:lnTo>
                  <a:pt x="1127754" y="965200"/>
                </a:lnTo>
                <a:lnTo>
                  <a:pt x="1099758" y="914400"/>
                </a:lnTo>
                <a:lnTo>
                  <a:pt x="1069414" y="876300"/>
                </a:lnTo>
                <a:lnTo>
                  <a:pt x="1036436" y="825500"/>
                </a:lnTo>
                <a:lnTo>
                  <a:pt x="1000540" y="787400"/>
                </a:lnTo>
                <a:lnTo>
                  <a:pt x="961443" y="749300"/>
                </a:lnTo>
                <a:lnTo>
                  <a:pt x="926602" y="723900"/>
                </a:lnTo>
                <a:lnTo>
                  <a:pt x="888409" y="698500"/>
                </a:lnTo>
                <a:lnTo>
                  <a:pt x="846967" y="685800"/>
                </a:lnTo>
                <a:lnTo>
                  <a:pt x="802377" y="673100"/>
                </a:lnTo>
                <a:lnTo>
                  <a:pt x="849346" y="673100"/>
                </a:lnTo>
                <a:lnTo>
                  <a:pt x="891708" y="698500"/>
                </a:lnTo>
                <a:lnTo>
                  <a:pt x="930767" y="711200"/>
                </a:lnTo>
                <a:lnTo>
                  <a:pt x="966423" y="749300"/>
                </a:lnTo>
                <a:lnTo>
                  <a:pt x="979421" y="749300"/>
                </a:lnTo>
                <a:lnTo>
                  <a:pt x="987291" y="762000"/>
                </a:lnTo>
                <a:lnTo>
                  <a:pt x="995031" y="774700"/>
                </a:lnTo>
                <a:lnTo>
                  <a:pt x="1002644" y="774700"/>
                </a:lnTo>
                <a:lnTo>
                  <a:pt x="1010133" y="787400"/>
                </a:lnTo>
                <a:lnTo>
                  <a:pt x="1017811" y="787400"/>
                </a:lnTo>
                <a:lnTo>
                  <a:pt x="1017811" y="800100"/>
                </a:lnTo>
                <a:lnTo>
                  <a:pt x="1025746" y="800100"/>
                </a:lnTo>
                <a:lnTo>
                  <a:pt x="1033532" y="812800"/>
                </a:lnTo>
                <a:lnTo>
                  <a:pt x="1041158" y="825500"/>
                </a:lnTo>
                <a:lnTo>
                  <a:pt x="1048617" y="838200"/>
                </a:lnTo>
                <a:lnTo>
                  <a:pt x="1054465" y="838200"/>
                </a:lnTo>
                <a:lnTo>
                  <a:pt x="1066887" y="863600"/>
                </a:lnTo>
                <a:lnTo>
                  <a:pt x="1078939" y="876300"/>
                </a:lnTo>
                <a:lnTo>
                  <a:pt x="1090621" y="889000"/>
                </a:lnTo>
                <a:lnTo>
                  <a:pt x="1101929" y="914400"/>
                </a:lnTo>
                <a:lnTo>
                  <a:pt x="1106852" y="914400"/>
                </a:lnTo>
                <a:lnTo>
                  <a:pt x="1114379" y="927100"/>
                </a:lnTo>
                <a:lnTo>
                  <a:pt x="1121765" y="939800"/>
                </a:lnTo>
                <a:lnTo>
                  <a:pt x="1129009" y="952500"/>
                </a:lnTo>
                <a:lnTo>
                  <a:pt x="1136111" y="965200"/>
                </a:lnTo>
                <a:lnTo>
                  <a:pt x="1135206" y="965200"/>
                </a:lnTo>
                <a:lnTo>
                  <a:pt x="1122929" y="977900"/>
                </a:lnTo>
                <a:lnTo>
                  <a:pt x="1108385" y="990600"/>
                </a:lnTo>
                <a:lnTo>
                  <a:pt x="1091980" y="1003300"/>
                </a:lnTo>
                <a:lnTo>
                  <a:pt x="1074122" y="1003300"/>
                </a:lnTo>
                <a:lnTo>
                  <a:pt x="1078475" y="1016000"/>
                </a:lnTo>
                <a:lnTo>
                  <a:pt x="1067142" y="1016000"/>
                </a:lnTo>
                <a:lnTo>
                  <a:pt x="994795" y="1041400"/>
                </a:lnTo>
                <a:lnTo>
                  <a:pt x="959675" y="1054100"/>
                </a:lnTo>
                <a:close/>
              </a:path>
              <a:path w="2219325" h="2400300">
                <a:moveTo>
                  <a:pt x="1498620" y="1066800"/>
                </a:moveTo>
                <a:lnTo>
                  <a:pt x="1494089" y="1066800"/>
                </a:lnTo>
                <a:lnTo>
                  <a:pt x="1497938" y="1054100"/>
                </a:lnTo>
                <a:lnTo>
                  <a:pt x="1501616" y="1054100"/>
                </a:lnTo>
                <a:lnTo>
                  <a:pt x="1506625" y="1041400"/>
                </a:lnTo>
                <a:lnTo>
                  <a:pt x="1511636" y="1041400"/>
                </a:lnTo>
                <a:lnTo>
                  <a:pt x="1521670" y="1028700"/>
                </a:lnTo>
                <a:lnTo>
                  <a:pt x="1233109" y="1028700"/>
                </a:lnTo>
                <a:lnTo>
                  <a:pt x="1241655" y="1016000"/>
                </a:lnTo>
                <a:lnTo>
                  <a:pt x="1355811" y="1016000"/>
                </a:lnTo>
                <a:lnTo>
                  <a:pt x="1355811" y="914400"/>
                </a:lnTo>
                <a:lnTo>
                  <a:pt x="1663080" y="914400"/>
                </a:lnTo>
                <a:lnTo>
                  <a:pt x="1663080" y="965200"/>
                </a:lnTo>
                <a:lnTo>
                  <a:pt x="1566058" y="965200"/>
                </a:lnTo>
                <a:lnTo>
                  <a:pt x="1550412" y="990600"/>
                </a:lnTo>
                <a:lnTo>
                  <a:pt x="1536346" y="1016000"/>
                </a:lnTo>
                <a:lnTo>
                  <a:pt x="1522140" y="1041400"/>
                </a:lnTo>
                <a:lnTo>
                  <a:pt x="1498620" y="1066800"/>
                </a:lnTo>
                <a:close/>
              </a:path>
              <a:path w="2219325" h="2400300">
                <a:moveTo>
                  <a:pt x="308193" y="1028700"/>
                </a:moveTo>
                <a:lnTo>
                  <a:pt x="300270" y="1028700"/>
                </a:lnTo>
                <a:lnTo>
                  <a:pt x="301044" y="1016000"/>
                </a:lnTo>
                <a:lnTo>
                  <a:pt x="301892" y="1016000"/>
                </a:lnTo>
                <a:lnTo>
                  <a:pt x="302817" y="1003300"/>
                </a:lnTo>
                <a:lnTo>
                  <a:pt x="291188" y="1003300"/>
                </a:lnTo>
                <a:lnTo>
                  <a:pt x="280313" y="990600"/>
                </a:lnTo>
                <a:lnTo>
                  <a:pt x="304898" y="990600"/>
                </a:lnTo>
                <a:lnTo>
                  <a:pt x="305958" y="977900"/>
                </a:lnTo>
                <a:lnTo>
                  <a:pt x="307060" y="977900"/>
                </a:lnTo>
                <a:lnTo>
                  <a:pt x="308193" y="965200"/>
                </a:lnTo>
                <a:lnTo>
                  <a:pt x="315796" y="965200"/>
                </a:lnTo>
                <a:lnTo>
                  <a:pt x="313600" y="977900"/>
                </a:lnTo>
                <a:lnTo>
                  <a:pt x="311613" y="1003300"/>
                </a:lnTo>
                <a:lnTo>
                  <a:pt x="309816" y="1016000"/>
                </a:lnTo>
                <a:lnTo>
                  <a:pt x="308193" y="1028700"/>
                </a:lnTo>
                <a:close/>
              </a:path>
              <a:path w="2219325" h="2400300">
                <a:moveTo>
                  <a:pt x="1477187" y="1130300"/>
                </a:moveTo>
                <a:lnTo>
                  <a:pt x="1464887" y="1130300"/>
                </a:lnTo>
                <a:lnTo>
                  <a:pt x="1490543" y="1117600"/>
                </a:lnTo>
                <a:lnTo>
                  <a:pt x="1510833" y="1079500"/>
                </a:lnTo>
                <a:lnTo>
                  <a:pt x="1531133" y="1054100"/>
                </a:lnTo>
                <a:lnTo>
                  <a:pt x="1550898" y="1016000"/>
                </a:lnTo>
                <a:lnTo>
                  <a:pt x="1569586" y="990600"/>
                </a:lnTo>
                <a:lnTo>
                  <a:pt x="1577962" y="977900"/>
                </a:lnTo>
                <a:lnTo>
                  <a:pt x="1577264" y="977900"/>
                </a:lnTo>
                <a:lnTo>
                  <a:pt x="1573963" y="965200"/>
                </a:lnTo>
                <a:lnTo>
                  <a:pt x="1663080" y="965200"/>
                </a:lnTo>
                <a:lnTo>
                  <a:pt x="1663080" y="1016000"/>
                </a:lnTo>
                <a:lnTo>
                  <a:pt x="1777235" y="1016000"/>
                </a:lnTo>
                <a:lnTo>
                  <a:pt x="1785781" y="1028700"/>
                </a:lnTo>
                <a:lnTo>
                  <a:pt x="1558230" y="1028700"/>
                </a:lnTo>
                <a:lnTo>
                  <a:pt x="1550844" y="1041400"/>
                </a:lnTo>
                <a:lnTo>
                  <a:pt x="1543334" y="1054100"/>
                </a:lnTo>
                <a:lnTo>
                  <a:pt x="1535720" y="1054100"/>
                </a:lnTo>
                <a:lnTo>
                  <a:pt x="1528027" y="1066800"/>
                </a:lnTo>
                <a:lnTo>
                  <a:pt x="2012588" y="1066800"/>
                </a:lnTo>
                <a:lnTo>
                  <a:pt x="2029011" y="1079500"/>
                </a:lnTo>
                <a:lnTo>
                  <a:pt x="1522896" y="1079500"/>
                </a:lnTo>
                <a:lnTo>
                  <a:pt x="1511728" y="1092200"/>
                </a:lnTo>
                <a:lnTo>
                  <a:pt x="1500617" y="1117600"/>
                </a:lnTo>
                <a:lnTo>
                  <a:pt x="1495617" y="1117600"/>
                </a:lnTo>
                <a:lnTo>
                  <a:pt x="1477187" y="1130300"/>
                </a:lnTo>
                <a:close/>
              </a:path>
              <a:path w="2219325" h="2400300">
                <a:moveTo>
                  <a:pt x="887927" y="1257300"/>
                </a:moveTo>
                <a:lnTo>
                  <a:pt x="707070" y="1257300"/>
                </a:lnTo>
                <a:lnTo>
                  <a:pt x="710296" y="1244600"/>
                </a:lnTo>
                <a:lnTo>
                  <a:pt x="112377" y="1244600"/>
                </a:lnTo>
                <a:lnTo>
                  <a:pt x="110298" y="1193800"/>
                </a:lnTo>
                <a:lnTo>
                  <a:pt x="110446" y="1143000"/>
                </a:lnTo>
                <a:lnTo>
                  <a:pt x="113229" y="1104900"/>
                </a:lnTo>
                <a:lnTo>
                  <a:pt x="119055" y="1092200"/>
                </a:lnTo>
                <a:lnTo>
                  <a:pt x="140963" y="1066800"/>
                </a:lnTo>
                <a:lnTo>
                  <a:pt x="172513" y="1041400"/>
                </a:lnTo>
                <a:lnTo>
                  <a:pt x="210154" y="1041400"/>
                </a:lnTo>
                <a:lnTo>
                  <a:pt x="250335" y="1028700"/>
                </a:lnTo>
                <a:lnTo>
                  <a:pt x="253636" y="977900"/>
                </a:lnTo>
                <a:lnTo>
                  <a:pt x="261107" y="977900"/>
                </a:lnTo>
                <a:lnTo>
                  <a:pt x="258107" y="1028700"/>
                </a:lnTo>
                <a:lnTo>
                  <a:pt x="849811" y="1028700"/>
                </a:lnTo>
                <a:lnTo>
                  <a:pt x="863742" y="1041400"/>
                </a:lnTo>
                <a:lnTo>
                  <a:pt x="875341" y="1092200"/>
                </a:lnTo>
                <a:lnTo>
                  <a:pt x="881253" y="1143000"/>
                </a:lnTo>
                <a:lnTo>
                  <a:pt x="882769" y="1168400"/>
                </a:lnTo>
                <a:lnTo>
                  <a:pt x="286353" y="1168400"/>
                </a:lnTo>
                <a:lnTo>
                  <a:pt x="286747" y="1181100"/>
                </a:lnTo>
                <a:lnTo>
                  <a:pt x="883528" y="1181100"/>
                </a:lnTo>
                <a:lnTo>
                  <a:pt x="884286" y="1193800"/>
                </a:lnTo>
                <a:lnTo>
                  <a:pt x="887247" y="1244600"/>
                </a:lnTo>
                <a:lnTo>
                  <a:pt x="887927" y="1257300"/>
                </a:lnTo>
                <a:close/>
              </a:path>
              <a:path w="2219325" h="2400300">
                <a:moveTo>
                  <a:pt x="288464" y="990600"/>
                </a:moveTo>
                <a:lnTo>
                  <a:pt x="270264" y="990600"/>
                </a:lnTo>
                <a:lnTo>
                  <a:pt x="261107" y="977900"/>
                </a:lnTo>
                <a:lnTo>
                  <a:pt x="274539" y="977900"/>
                </a:lnTo>
                <a:lnTo>
                  <a:pt x="288464" y="990600"/>
                </a:lnTo>
                <a:close/>
              </a:path>
              <a:path w="2219325" h="2400300">
                <a:moveTo>
                  <a:pt x="849811" y="1028700"/>
                </a:moveTo>
                <a:lnTo>
                  <a:pt x="308193" y="1028700"/>
                </a:lnTo>
                <a:lnTo>
                  <a:pt x="357754" y="1016000"/>
                </a:lnTo>
                <a:lnTo>
                  <a:pt x="406717" y="1016000"/>
                </a:lnTo>
                <a:lnTo>
                  <a:pt x="455534" y="1003300"/>
                </a:lnTo>
                <a:lnTo>
                  <a:pt x="658297" y="1003300"/>
                </a:lnTo>
                <a:lnTo>
                  <a:pt x="713107" y="990600"/>
                </a:lnTo>
                <a:lnTo>
                  <a:pt x="758243" y="990600"/>
                </a:lnTo>
                <a:lnTo>
                  <a:pt x="799941" y="1003300"/>
                </a:lnTo>
                <a:lnTo>
                  <a:pt x="835881" y="1016000"/>
                </a:lnTo>
                <a:lnTo>
                  <a:pt x="849811" y="1028700"/>
                </a:lnTo>
                <a:close/>
              </a:path>
              <a:path w="2219325" h="2400300">
                <a:moveTo>
                  <a:pt x="1119209" y="1143000"/>
                </a:moveTo>
                <a:lnTo>
                  <a:pt x="1113379" y="1143000"/>
                </a:lnTo>
                <a:lnTo>
                  <a:pt x="1067217" y="1016000"/>
                </a:lnTo>
                <a:lnTo>
                  <a:pt x="1078475" y="1016000"/>
                </a:lnTo>
                <a:lnTo>
                  <a:pt x="1096024" y="1066800"/>
                </a:lnTo>
                <a:lnTo>
                  <a:pt x="1498620" y="1066800"/>
                </a:lnTo>
                <a:lnTo>
                  <a:pt x="1493917" y="1079500"/>
                </a:lnTo>
                <a:lnTo>
                  <a:pt x="1098627" y="1079500"/>
                </a:lnTo>
                <a:lnTo>
                  <a:pt x="1105379" y="1092200"/>
                </a:lnTo>
                <a:lnTo>
                  <a:pt x="1119209" y="1143000"/>
                </a:lnTo>
                <a:close/>
              </a:path>
              <a:path w="2219325" h="2400300">
                <a:moveTo>
                  <a:pt x="1238533" y="1066800"/>
                </a:moveTo>
                <a:lnTo>
                  <a:pt x="1228304" y="1066800"/>
                </a:lnTo>
                <a:lnTo>
                  <a:pt x="1225229" y="1054100"/>
                </a:lnTo>
                <a:lnTo>
                  <a:pt x="1225229" y="1041400"/>
                </a:lnTo>
                <a:lnTo>
                  <a:pt x="1227344" y="1028700"/>
                </a:lnTo>
                <a:lnTo>
                  <a:pt x="1238533" y="1028700"/>
                </a:lnTo>
                <a:lnTo>
                  <a:pt x="1234416" y="1041400"/>
                </a:lnTo>
                <a:lnTo>
                  <a:pt x="1232907" y="1041400"/>
                </a:lnTo>
                <a:lnTo>
                  <a:pt x="1232907" y="1054100"/>
                </a:lnTo>
                <a:lnTo>
                  <a:pt x="1234416" y="1054100"/>
                </a:lnTo>
                <a:lnTo>
                  <a:pt x="1238533" y="1066800"/>
                </a:lnTo>
                <a:close/>
              </a:path>
              <a:path w="2219325" h="2400300">
                <a:moveTo>
                  <a:pt x="1790512" y="1066800"/>
                </a:moveTo>
                <a:lnTo>
                  <a:pt x="1780329" y="1066800"/>
                </a:lnTo>
                <a:lnTo>
                  <a:pt x="1784464" y="1054100"/>
                </a:lnTo>
                <a:lnTo>
                  <a:pt x="1785984" y="1054100"/>
                </a:lnTo>
                <a:lnTo>
                  <a:pt x="1785984" y="1041400"/>
                </a:lnTo>
                <a:lnTo>
                  <a:pt x="1784464" y="1041400"/>
                </a:lnTo>
                <a:lnTo>
                  <a:pt x="1780329" y="1028700"/>
                </a:lnTo>
                <a:lnTo>
                  <a:pt x="1791547" y="1028700"/>
                </a:lnTo>
                <a:lnTo>
                  <a:pt x="1793662" y="1041400"/>
                </a:lnTo>
                <a:lnTo>
                  <a:pt x="1793662" y="1054100"/>
                </a:lnTo>
                <a:lnTo>
                  <a:pt x="1790512" y="1066800"/>
                </a:lnTo>
                <a:close/>
              </a:path>
              <a:path w="2219325" h="2400300">
                <a:moveTo>
                  <a:pt x="988822" y="1282700"/>
                </a:moveTo>
                <a:lnTo>
                  <a:pt x="977341" y="1282700"/>
                </a:lnTo>
                <a:lnTo>
                  <a:pt x="973736" y="1270000"/>
                </a:lnTo>
                <a:lnTo>
                  <a:pt x="970649" y="1257300"/>
                </a:lnTo>
                <a:lnTo>
                  <a:pt x="967592" y="1257300"/>
                </a:lnTo>
                <a:lnTo>
                  <a:pt x="966140" y="1244600"/>
                </a:lnTo>
                <a:lnTo>
                  <a:pt x="920185" y="1054100"/>
                </a:lnTo>
                <a:lnTo>
                  <a:pt x="928335" y="1054100"/>
                </a:lnTo>
                <a:lnTo>
                  <a:pt x="974346" y="1244600"/>
                </a:lnTo>
                <a:lnTo>
                  <a:pt x="988822" y="1282700"/>
                </a:lnTo>
                <a:close/>
              </a:path>
              <a:path w="2219325" h="2400300">
                <a:moveTo>
                  <a:pt x="1458756" y="1143000"/>
                </a:moveTo>
                <a:lnTo>
                  <a:pt x="1452606" y="1143000"/>
                </a:lnTo>
                <a:lnTo>
                  <a:pt x="1453209" y="1130300"/>
                </a:lnTo>
                <a:lnTo>
                  <a:pt x="1460963" y="1117600"/>
                </a:lnTo>
                <a:lnTo>
                  <a:pt x="1443014" y="1117600"/>
                </a:lnTo>
                <a:lnTo>
                  <a:pt x="1452070" y="1104900"/>
                </a:lnTo>
                <a:lnTo>
                  <a:pt x="1464887" y="1104900"/>
                </a:lnTo>
                <a:lnTo>
                  <a:pt x="1480069" y="1092200"/>
                </a:lnTo>
                <a:lnTo>
                  <a:pt x="1485166" y="1079500"/>
                </a:lnTo>
                <a:lnTo>
                  <a:pt x="1493917" y="1079500"/>
                </a:lnTo>
                <a:lnTo>
                  <a:pt x="1489213" y="1092200"/>
                </a:lnTo>
                <a:lnTo>
                  <a:pt x="1470490" y="1117600"/>
                </a:lnTo>
                <a:lnTo>
                  <a:pt x="1464887" y="1130300"/>
                </a:lnTo>
                <a:lnTo>
                  <a:pt x="1477187" y="1130300"/>
                </a:lnTo>
                <a:lnTo>
                  <a:pt x="1458756" y="1143000"/>
                </a:lnTo>
                <a:close/>
              </a:path>
              <a:path w="2219325" h="2400300">
                <a:moveTo>
                  <a:pt x="2054845" y="1257300"/>
                </a:moveTo>
                <a:lnTo>
                  <a:pt x="2047167" y="1257300"/>
                </a:lnTo>
                <a:lnTo>
                  <a:pt x="2047167" y="1117600"/>
                </a:lnTo>
                <a:lnTo>
                  <a:pt x="2044443" y="1104900"/>
                </a:lnTo>
                <a:lnTo>
                  <a:pt x="2037022" y="1092200"/>
                </a:lnTo>
                <a:lnTo>
                  <a:pt x="2026029" y="1079500"/>
                </a:lnTo>
                <a:lnTo>
                  <a:pt x="2042446" y="1079500"/>
                </a:lnTo>
                <a:lnTo>
                  <a:pt x="2051516" y="1092200"/>
                </a:lnTo>
                <a:lnTo>
                  <a:pt x="2054845" y="1117600"/>
                </a:lnTo>
                <a:lnTo>
                  <a:pt x="2054845" y="1257300"/>
                </a:lnTo>
                <a:close/>
              </a:path>
              <a:path w="2219325" h="2400300">
                <a:moveTo>
                  <a:pt x="1416032" y="1130300"/>
                </a:moveTo>
                <a:lnTo>
                  <a:pt x="1401944" y="1130300"/>
                </a:lnTo>
                <a:lnTo>
                  <a:pt x="1412146" y="1117600"/>
                </a:lnTo>
                <a:lnTo>
                  <a:pt x="1426183" y="1117600"/>
                </a:lnTo>
                <a:lnTo>
                  <a:pt x="1416032" y="1130300"/>
                </a:lnTo>
                <a:close/>
              </a:path>
              <a:path w="2219325" h="2400300">
                <a:moveTo>
                  <a:pt x="1530988" y="1155700"/>
                </a:moveTo>
                <a:lnTo>
                  <a:pt x="1522004" y="1155700"/>
                </a:lnTo>
                <a:lnTo>
                  <a:pt x="1519198" y="1143000"/>
                </a:lnTo>
                <a:lnTo>
                  <a:pt x="1517821" y="1143000"/>
                </a:lnTo>
                <a:lnTo>
                  <a:pt x="1515095" y="1130300"/>
                </a:lnTo>
                <a:lnTo>
                  <a:pt x="1508530" y="1117600"/>
                </a:lnTo>
                <a:lnTo>
                  <a:pt x="1516114" y="1117600"/>
                </a:lnTo>
                <a:lnTo>
                  <a:pt x="1522588" y="1130300"/>
                </a:lnTo>
                <a:lnTo>
                  <a:pt x="1525499" y="1143000"/>
                </a:lnTo>
                <a:lnTo>
                  <a:pt x="1530988" y="1155700"/>
                </a:lnTo>
                <a:close/>
              </a:path>
              <a:path w="2219325" h="2400300">
                <a:moveTo>
                  <a:pt x="1399124" y="1143000"/>
                </a:moveTo>
                <a:lnTo>
                  <a:pt x="1119209" y="1143000"/>
                </a:lnTo>
                <a:lnTo>
                  <a:pt x="1395295" y="1130300"/>
                </a:lnTo>
                <a:lnTo>
                  <a:pt x="1406283" y="1130300"/>
                </a:lnTo>
                <a:lnTo>
                  <a:pt x="1399124" y="1143000"/>
                </a:lnTo>
                <a:close/>
              </a:path>
              <a:path w="2219325" h="2400300">
                <a:moveTo>
                  <a:pt x="1535026" y="1181100"/>
                </a:moveTo>
                <a:lnTo>
                  <a:pt x="1527122" y="1181100"/>
                </a:lnTo>
                <a:lnTo>
                  <a:pt x="1529802" y="1168400"/>
                </a:lnTo>
                <a:lnTo>
                  <a:pt x="1526817" y="1155700"/>
                </a:lnTo>
                <a:lnTo>
                  <a:pt x="1535568" y="1155700"/>
                </a:lnTo>
                <a:lnTo>
                  <a:pt x="1537495" y="1168400"/>
                </a:lnTo>
                <a:lnTo>
                  <a:pt x="1535026" y="1181100"/>
                </a:lnTo>
                <a:close/>
              </a:path>
              <a:path w="2219325" h="2400300">
                <a:moveTo>
                  <a:pt x="883528" y="1181100"/>
                </a:moveTo>
                <a:lnTo>
                  <a:pt x="295592" y="1181100"/>
                </a:lnTo>
                <a:lnTo>
                  <a:pt x="295592" y="1168400"/>
                </a:lnTo>
                <a:lnTo>
                  <a:pt x="882769" y="1168400"/>
                </a:lnTo>
                <a:lnTo>
                  <a:pt x="883528" y="1181100"/>
                </a:lnTo>
                <a:close/>
              </a:path>
              <a:path w="2219325" h="2400300">
                <a:moveTo>
                  <a:pt x="1541327" y="1231900"/>
                </a:moveTo>
                <a:lnTo>
                  <a:pt x="1533951" y="1231900"/>
                </a:lnTo>
                <a:lnTo>
                  <a:pt x="1530498" y="1219200"/>
                </a:lnTo>
                <a:lnTo>
                  <a:pt x="1533833" y="1206500"/>
                </a:lnTo>
                <a:lnTo>
                  <a:pt x="1532621" y="1193800"/>
                </a:lnTo>
                <a:lnTo>
                  <a:pt x="1529654" y="1181100"/>
                </a:lnTo>
                <a:lnTo>
                  <a:pt x="1538139" y="1181100"/>
                </a:lnTo>
                <a:lnTo>
                  <a:pt x="1540832" y="1193800"/>
                </a:lnTo>
                <a:lnTo>
                  <a:pt x="1541409" y="1206500"/>
                </a:lnTo>
                <a:lnTo>
                  <a:pt x="1538176" y="1219200"/>
                </a:lnTo>
                <a:lnTo>
                  <a:pt x="1541327" y="1231900"/>
                </a:lnTo>
                <a:close/>
              </a:path>
              <a:path w="2219325" h="2400300">
                <a:moveTo>
                  <a:pt x="1538403" y="1244600"/>
                </a:moveTo>
                <a:lnTo>
                  <a:pt x="1525127" y="1244600"/>
                </a:lnTo>
                <a:lnTo>
                  <a:pt x="1531498" y="1231900"/>
                </a:lnTo>
                <a:lnTo>
                  <a:pt x="1542478" y="1231900"/>
                </a:lnTo>
                <a:lnTo>
                  <a:pt x="1538403" y="1244600"/>
                </a:lnTo>
                <a:close/>
              </a:path>
              <a:path w="2219325" h="2400300">
                <a:moveTo>
                  <a:pt x="568480" y="1295400"/>
                </a:moveTo>
                <a:lnTo>
                  <a:pt x="0" y="1295400"/>
                </a:lnTo>
                <a:lnTo>
                  <a:pt x="0" y="1244600"/>
                </a:lnTo>
                <a:lnTo>
                  <a:pt x="112396" y="1244600"/>
                </a:lnTo>
                <a:lnTo>
                  <a:pt x="112811" y="1257300"/>
                </a:lnTo>
                <a:lnTo>
                  <a:pt x="7677" y="1257300"/>
                </a:lnTo>
                <a:lnTo>
                  <a:pt x="7677" y="1282700"/>
                </a:lnTo>
                <a:lnTo>
                  <a:pt x="564749" y="1282700"/>
                </a:lnTo>
                <a:lnTo>
                  <a:pt x="568480" y="1295400"/>
                </a:lnTo>
                <a:close/>
              </a:path>
              <a:path w="2219325" h="2400300">
                <a:moveTo>
                  <a:pt x="695185" y="1257300"/>
                </a:moveTo>
                <a:lnTo>
                  <a:pt x="115546" y="1257300"/>
                </a:lnTo>
                <a:lnTo>
                  <a:pt x="114131" y="1244600"/>
                </a:lnTo>
                <a:lnTo>
                  <a:pt x="696958" y="1244600"/>
                </a:lnTo>
                <a:lnTo>
                  <a:pt x="695185" y="1257300"/>
                </a:lnTo>
                <a:close/>
              </a:path>
              <a:path w="2219325" h="2400300">
                <a:moveTo>
                  <a:pt x="2047167" y="1257300"/>
                </a:moveTo>
                <a:lnTo>
                  <a:pt x="1395650" y="1257300"/>
                </a:lnTo>
                <a:lnTo>
                  <a:pt x="1410047" y="1244600"/>
                </a:lnTo>
                <a:lnTo>
                  <a:pt x="1757479" y="1244600"/>
                </a:lnTo>
                <a:lnTo>
                  <a:pt x="2047167" y="1257300"/>
                </a:lnTo>
                <a:close/>
              </a:path>
              <a:path w="2219325" h="2400300">
                <a:moveTo>
                  <a:pt x="564860" y="1282700"/>
                </a:moveTo>
                <a:lnTo>
                  <a:pt x="114603" y="1282700"/>
                </a:lnTo>
                <a:lnTo>
                  <a:pt x="113094" y="1257300"/>
                </a:lnTo>
                <a:lnTo>
                  <a:pt x="968649" y="1257300"/>
                </a:lnTo>
                <a:lnTo>
                  <a:pt x="964744" y="1270000"/>
                </a:lnTo>
                <a:lnTo>
                  <a:pt x="569414" y="1270000"/>
                </a:lnTo>
                <a:lnTo>
                  <a:pt x="564860" y="1282700"/>
                </a:lnTo>
                <a:close/>
              </a:path>
              <a:path w="2219325" h="2400300">
                <a:moveTo>
                  <a:pt x="1393967" y="1257870"/>
                </a:moveTo>
                <a:lnTo>
                  <a:pt x="1394893" y="1257300"/>
                </a:lnTo>
                <a:lnTo>
                  <a:pt x="1395650" y="1257300"/>
                </a:lnTo>
                <a:lnTo>
                  <a:pt x="1393967" y="1257870"/>
                </a:lnTo>
                <a:close/>
              </a:path>
              <a:path w="2219325" h="2400300">
                <a:moveTo>
                  <a:pt x="2219025" y="1295400"/>
                </a:moveTo>
                <a:lnTo>
                  <a:pt x="2212328" y="1295400"/>
                </a:lnTo>
                <a:lnTo>
                  <a:pt x="2212328" y="1257300"/>
                </a:lnTo>
                <a:lnTo>
                  <a:pt x="2219025" y="1257300"/>
                </a:lnTo>
                <a:lnTo>
                  <a:pt x="2219025" y="1295400"/>
                </a:lnTo>
                <a:close/>
              </a:path>
              <a:path w="2219325" h="2400300">
                <a:moveTo>
                  <a:pt x="1193482" y="1320800"/>
                </a:moveTo>
                <a:lnTo>
                  <a:pt x="1096024" y="1320800"/>
                </a:lnTo>
                <a:lnTo>
                  <a:pt x="1237712" y="1295400"/>
                </a:lnTo>
                <a:lnTo>
                  <a:pt x="1303560" y="1282700"/>
                </a:lnTo>
                <a:lnTo>
                  <a:pt x="1358180" y="1270000"/>
                </a:lnTo>
                <a:lnTo>
                  <a:pt x="1393967" y="1257870"/>
                </a:lnTo>
                <a:lnTo>
                  <a:pt x="1374272" y="1270000"/>
                </a:lnTo>
                <a:lnTo>
                  <a:pt x="1347401" y="1282700"/>
                </a:lnTo>
                <a:lnTo>
                  <a:pt x="1382165" y="1282700"/>
                </a:lnTo>
                <a:lnTo>
                  <a:pt x="2080727" y="1295400"/>
                </a:lnTo>
                <a:lnTo>
                  <a:pt x="1288067" y="1295400"/>
                </a:lnTo>
                <a:lnTo>
                  <a:pt x="1242072" y="1308100"/>
                </a:lnTo>
                <a:lnTo>
                  <a:pt x="1193482" y="1320800"/>
                </a:lnTo>
                <a:close/>
              </a:path>
              <a:path w="2219325" h="2400300">
                <a:moveTo>
                  <a:pt x="890988" y="1295400"/>
                </a:moveTo>
                <a:lnTo>
                  <a:pt x="575450" y="1295400"/>
                </a:lnTo>
                <a:lnTo>
                  <a:pt x="584128" y="1282700"/>
                </a:lnTo>
                <a:lnTo>
                  <a:pt x="569414" y="1270000"/>
                </a:lnTo>
                <a:lnTo>
                  <a:pt x="889606" y="1270000"/>
                </a:lnTo>
                <a:lnTo>
                  <a:pt x="890144" y="1282700"/>
                </a:lnTo>
                <a:lnTo>
                  <a:pt x="890603" y="1282700"/>
                </a:lnTo>
                <a:lnTo>
                  <a:pt x="890988" y="1295400"/>
                </a:lnTo>
                <a:close/>
              </a:path>
              <a:path w="2219325" h="2400300">
                <a:moveTo>
                  <a:pt x="1096024" y="1320800"/>
                </a:moveTo>
                <a:lnTo>
                  <a:pt x="1036668" y="1320800"/>
                </a:lnTo>
                <a:lnTo>
                  <a:pt x="1013109" y="1308100"/>
                </a:lnTo>
                <a:lnTo>
                  <a:pt x="993852" y="1295400"/>
                </a:lnTo>
                <a:lnTo>
                  <a:pt x="962046" y="1295400"/>
                </a:lnTo>
                <a:lnTo>
                  <a:pt x="957123" y="1270000"/>
                </a:lnTo>
                <a:lnTo>
                  <a:pt x="964744" y="1270000"/>
                </a:lnTo>
                <a:lnTo>
                  <a:pt x="967498" y="1282700"/>
                </a:lnTo>
                <a:lnTo>
                  <a:pt x="988822" y="1282700"/>
                </a:lnTo>
                <a:lnTo>
                  <a:pt x="1014387" y="1295400"/>
                </a:lnTo>
                <a:lnTo>
                  <a:pt x="1050350" y="1308100"/>
                </a:lnTo>
                <a:lnTo>
                  <a:pt x="1096024" y="1320800"/>
                </a:lnTo>
                <a:close/>
              </a:path>
              <a:path w="2219325" h="2400300">
                <a:moveTo>
                  <a:pt x="65290" y="2273300"/>
                </a:moveTo>
                <a:lnTo>
                  <a:pt x="57613" y="2273300"/>
                </a:lnTo>
                <a:lnTo>
                  <a:pt x="57613" y="1295400"/>
                </a:lnTo>
                <a:lnTo>
                  <a:pt x="65290" y="1295400"/>
                </a:lnTo>
                <a:lnTo>
                  <a:pt x="65290" y="2273300"/>
                </a:lnTo>
                <a:close/>
              </a:path>
              <a:path w="2219325" h="2400300">
                <a:moveTo>
                  <a:pt x="761702" y="1917700"/>
                </a:moveTo>
                <a:lnTo>
                  <a:pt x="213610" y="1917700"/>
                </a:lnTo>
                <a:lnTo>
                  <a:pt x="203068" y="1905000"/>
                </a:lnTo>
                <a:lnTo>
                  <a:pt x="194948" y="1879600"/>
                </a:lnTo>
                <a:lnTo>
                  <a:pt x="186429" y="1854200"/>
                </a:lnTo>
                <a:lnTo>
                  <a:pt x="178731" y="1828800"/>
                </a:lnTo>
                <a:lnTo>
                  <a:pt x="171696" y="1803400"/>
                </a:lnTo>
                <a:lnTo>
                  <a:pt x="165161" y="1765300"/>
                </a:lnTo>
                <a:lnTo>
                  <a:pt x="160471" y="1739900"/>
                </a:lnTo>
                <a:lnTo>
                  <a:pt x="155010" y="1689100"/>
                </a:lnTo>
                <a:lnTo>
                  <a:pt x="149017" y="1638300"/>
                </a:lnTo>
                <a:lnTo>
                  <a:pt x="142728" y="1587500"/>
                </a:lnTo>
                <a:lnTo>
                  <a:pt x="136381" y="1524000"/>
                </a:lnTo>
                <a:lnTo>
                  <a:pt x="130212" y="1473200"/>
                </a:lnTo>
                <a:lnTo>
                  <a:pt x="124459" y="1409700"/>
                </a:lnTo>
                <a:lnTo>
                  <a:pt x="119359" y="1346200"/>
                </a:lnTo>
                <a:lnTo>
                  <a:pt x="115150" y="1295400"/>
                </a:lnTo>
                <a:lnTo>
                  <a:pt x="676811" y="1295400"/>
                </a:lnTo>
                <a:lnTo>
                  <a:pt x="658682" y="1320800"/>
                </a:lnTo>
                <a:lnTo>
                  <a:pt x="344464" y="1320800"/>
                </a:lnTo>
                <a:lnTo>
                  <a:pt x="338566" y="1333500"/>
                </a:lnTo>
                <a:lnTo>
                  <a:pt x="892454" y="1333500"/>
                </a:lnTo>
                <a:lnTo>
                  <a:pt x="892767" y="1346200"/>
                </a:lnTo>
                <a:lnTo>
                  <a:pt x="893133" y="1358900"/>
                </a:lnTo>
                <a:lnTo>
                  <a:pt x="893584" y="1358900"/>
                </a:lnTo>
                <a:lnTo>
                  <a:pt x="894152" y="1371600"/>
                </a:lnTo>
                <a:lnTo>
                  <a:pt x="897147" y="1397000"/>
                </a:lnTo>
                <a:lnTo>
                  <a:pt x="902424" y="1422400"/>
                </a:lnTo>
                <a:lnTo>
                  <a:pt x="910785" y="1447800"/>
                </a:lnTo>
                <a:lnTo>
                  <a:pt x="916910" y="1460500"/>
                </a:lnTo>
                <a:lnTo>
                  <a:pt x="569659" y="1460500"/>
                </a:lnTo>
                <a:lnTo>
                  <a:pt x="562132" y="1473200"/>
                </a:lnTo>
                <a:lnTo>
                  <a:pt x="923034" y="1473200"/>
                </a:lnTo>
                <a:lnTo>
                  <a:pt x="953512" y="1498600"/>
                </a:lnTo>
                <a:lnTo>
                  <a:pt x="993666" y="1524000"/>
                </a:lnTo>
                <a:lnTo>
                  <a:pt x="1081573" y="1549400"/>
                </a:lnTo>
                <a:lnTo>
                  <a:pt x="141825" y="1549400"/>
                </a:lnTo>
                <a:lnTo>
                  <a:pt x="145277" y="1587500"/>
                </a:lnTo>
                <a:lnTo>
                  <a:pt x="1015811" y="1587500"/>
                </a:lnTo>
                <a:lnTo>
                  <a:pt x="1023677" y="1600200"/>
                </a:lnTo>
                <a:lnTo>
                  <a:pt x="1204732" y="1600200"/>
                </a:lnTo>
                <a:lnTo>
                  <a:pt x="1207045" y="1612900"/>
                </a:lnTo>
                <a:lnTo>
                  <a:pt x="1022300" y="1612900"/>
                </a:lnTo>
                <a:lnTo>
                  <a:pt x="1018886" y="1625600"/>
                </a:lnTo>
                <a:lnTo>
                  <a:pt x="1209797" y="1625600"/>
                </a:lnTo>
                <a:lnTo>
                  <a:pt x="1210024" y="1638300"/>
                </a:lnTo>
                <a:lnTo>
                  <a:pt x="254881" y="1638300"/>
                </a:lnTo>
                <a:lnTo>
                  <a:pt x="249147" y="1651000"/>
                </a:lnTo>
                <a:lnTo>
                  <a:pt x="1210195" y="1651000"/>
                </a:lnTo>
                <a:lnTo>
                  <a:pt x="1210366" y="1663700"/>
                </a:lnTo>
                <a:lnTo>
                  <a:pt x="708541" y="1663700"/>
                </a:lnTo>
                <a:lnTo>
                  <a:pt x="714276" y="1676400"/>
                </a:lnTo>
                <a:lnTo>
                  <a:pt x="819438" y="1676400"/>
                </a:lnTo>
                <a:lnTo>
                  <a:pt x="824145" y="1689100"/>
                </a:lnTo>
                <a:lnTo>
                  <a:pt x="431512" y="1689100"/>
                </a:lnTo>
                <a:lnTo>
                  <a:pt x="421325" y="1701800"/>
                </a:lnTo>
                <a:lnTo>
                  <a:pt x="469147" y="1701800"/>
                </a:lnTo>
                <a:lnTo>
                  <a:pt x="465525" y="1714500"/>
                </a:lnTo>
                <a:lnTo>
                  <a:pt x="339603" y="1714500"/>
                </a:lnTo>
                <a:lnTo>
                  <a:pt x="339603" y="1739900"/>
                </a:lnTo>
                <a:lnTo>
                  <a:pt x="595994" y="1739900"/>
                </a:lnTo>
                <a:lnTo>
                  <a:pt x="625687" y="1752600"/>
                </a:lnTo>
                <a:lnTo>
                  <a:pt x="986533" y="1752600"/>
                </a:lnTo>
                <a:lnTo>
                  <a:pt x="994531" y="1765300"/>
                </a:lnTo>
                <a:lnTo>
                  <a:pt x="1209485" y="1765300"/>
                </a:lnTo>
                <a:lnTo>
                  <a:pt x="1209099" y="1778000"/>
                </a:lnTo>
                <a:lnTo>
                  <a:pt x="1208354" y="1790700"/>
                </a:lnTo>
                <a:lnTo>
                  <a:pt x="680659" y="1790700"/>
                </a:lnTo>
                <a:lnTo>
                  <a:pt x="644213" y="1803400"/>
                </a:lnTo>
                <a:lnTo>
                  <a:pt x="1207609" y="1803400"/>
                </a:lnTo>
                <a:lnTo>
                  <a:pt x="1206864" y="1816100"/>
                </a:lnTo>
                <a:lnTo>
                  <a:pt x="1163563" y="1816100"/>
                </a:lnTo>
                <a:lnTo>
                  <a:pt x="1164427" y="1828800"/>
                </a:lnTo>
                <a:lnTo>
                  <a:pt x="915809" y="1828800"/>
                </a:lnTo>
                <a:lnTo>
                  <a:pt x="913677" y="1841500"/>
                </a:lnTo>
                <a:lnTo>
                  <a:pt x="404970" y="1841500"/>
                </a:lnTo>
                <a:lnTo>
                  <a:pt x="403819" y="1854200"/>
                </a:lnTo>
                <a:lnTo>
                  <a:pt x="603578" y="1854200"/>
                </a:lnTo>
                <a:lnTo>
                  <a:pt x="603578" y="1879600"/>
                </a:lnTo>
                <a:lnTo>
                  <a:pt x="990626" y="1879600"/>
                </a:lnTo>
                <a:lnTo>
                  <a:pt x="979515" y="1892300"/>
                </a:lnTo>
                <a:lnTo>
                  <a:pt x="397858" y="1892300"/>
                </a:lnTo>
                <a:lnTo>
                  <a:pt x="382992" y="1905000"/>
                </a:lnTo>
                <a:lnTo>
                  <a:pt x="764589" y="1905000"/>
                </a:lnTo>
                <a:lnTo>
                  <a:pt x="761702" y="1917700"/>
                </a:lnTo>
                <a:close/>
              </a:path>
              <a:path w="2219325" h="2400300">
                <a:moveTo>
                  <a:pt x="892196" y="1333500"/>
                </a:moveTo>
                <a:lnTo>
                  <a:pt x="364976" y="1333500"/>
                </a:lnTo>
                <a:lnTo>
                  <a:pt x="357104" y="1320800"/>
                </a:lnTo>
                <a:lnTo>
                  <a:pt x="673717" y="1320800"/>
                </a:lnTo>
                <a:lnTo>
                  <a:pt x="682621" y="1295400"/>
                </a:lnTo>
                <a:lnTo>
                  <a:pt x="969045" y="1295400"/>
                </a:lnTo>
                <a:lnTo>
                  <a:pt x="970045" y="1308100"/>
                </a:lnTo>
                <a:lnTo>
                  <a:pt x="891530" y="1308100"/>
                </a:lnTo>
                <a:lnTo>
                  <a:pt x="892196" y="1333500"/>
                </a:lnTo>
                <a:close/>
              </a:path>
              <a:path w="2219325" h="2400300">
                <a:moveTo>
                  <a:pt x="2162393" y="2273300"/>
                </a:moveTo>
                <a:lnTo>
                  <a:pt x="2154715" y="2273300"/>
                </a:lnTo>
                <a:lnTo>
                  <a:pt x="2154715" y="1295400"/>
                </a:lnTo>
                <a:lnTo>
                  <a:pt x="2162393" y="1295400"/>
                </a:lnTo>
                <a:lnTo>
                  <a:pt x="2162393" y="2273300"/>
                </a:lnTo>
                <a:close/>
              </a:path>
              <a:path w="2219325" h="2400300">
                <a:moveTo>
                  <a:pt x="1001681" y="1384300"/>
                </a:moveTo>
                <a:lnTo>
                  <a:pt x="994777" y="1384300"/>
                </a:lnTo>
                <a:lnTo>
                  <a:pt x="988694" y="1358900"/>
                </a:lnTo>
                <a:lnTo>
                  <a:pt x="979517" y="1346200"/>
                </a:lnTo>
                <a:lnTo>
                  <a:pt x="970288" y="1320800"/>
                </a:lnTo>
                <a:lnTo>
                  <a:pt x="964046" y="1308100"/>
                </a:lnTo>
                <a:lnTo>
                  <a:pt x="973435" y="1308100"/>
                </a:lnTo>
                <a:lnTo>
                  <a:pt x="979305" y="1320800"/>
                </a:lnTo>
                <a:lnTo>
                  <a:pt x="986459" y="1333500"/>
                </a:lnTo>
                <a:lnTo>
                  <a:pt x="993626" y="1358900"/>
                </a:lnTo>
                <a:lnTo>
                  <a:pt x="997078" y="1358900"/>
                </a:lnTo>
                <a:lnTo>
                  <a:pt x="1000002" y="1371600"/>
                </a:lnTo>
                <a:lnTo>
                  <a:pt x="1001681" y="1384300"/>
                </a:lnTo>
                <a:close/>
              </a:path>
              <a:path w="2219325" h="2400300">
                <a:moveTo>
                  <a:pt x="1097326" y="1397000"/>
                </a:moveTo>
                <a:lnTo>
                  <a:pt x="1049187" y="1397000"/>
                </a:lnTo>
                <a:lnTo>
                  <a:pt x="1025316" y="1384300"/>
                </a:lnTo>
                <a:lnTo>
                  <a:pt x="1072047" y="1384300"/>
                </a:lnTo>
                <a:lnTo>
                  <a:pt x="1097326" y="1397000"/>
                </a:lnTo>
                <a:close/>
              </a:path>
              <a:path w="2219325" h="2400300">
                <a:moveTo>
                  <a:pt x="1262660" y="1556905"/>
                </a:moveTo>
                <a:lnTo>
                  <a:pt x="1275560" y="1549400"/>
                </a:lnTo>
                <a:lnTo>
                  <a:pt x="1296733" y="1524000"/>
                </a:lnTo>
                <a:lnTo>
                  <a:pt x="1316800" y="1511300"/>
                </a:lnTo>
                <a:lnTo>
                  <a:pt x="1335305" y="1485900"/>
                </a:lnTo>
                <a:lnTo>
                  <a:pt x="1326755" y="1485900"/>
                </a:lnTo>
                <a:lnTo>
                  <a:pt x="1317305" y="1473200"/>
                </a:lnTo>
                <a:lnTo>
                  <a:pt x="1306890" y="1460500"/>
                </a:lnTo>
                <a:lnTo>
                  <a:pt x="1295443" y="1460500"/>
                </a:lnTo>
                <a:lnTo>
                  <a:pt x="1251434" y="1435100"/>
                </a:lnTo>
                <a:lnTo>
                  <a:pt x="1202232" y="1422400"/>
                </a:lnTo>
                <a:lnTo>
                  <a:pt x="1096401" y="1397000"/>
                </a:lnTo>
                <a:lnTo>
                  <a:pt x="1151492" y="1397000"/>
                </a:lnTo>
                <a:lnTo>
                  <a:pt x="1204605" y="1409700"/>
                </a:lnTo>
                <a:lnTo>
                  <a:pt x="1254682" y="1422400"/>
                </a:lnTo>
                <a:lnTo>
                  <a:pt x="1299744" y="1447800"/>
                </a:lnTo>
                <a:lnTo>
                  <a:pt x="1341333" y="1485900"/>
                </a:lnTo>
                <a:lnTo>
                  <a:pt x="1350213" y="1498600"/>
                </a:lnTo>
                <a:lnTo>
                  <a:pt x="1340077" y="1498600"/>
                </a:lnTo>
                <a:lnTo>
                  <a:pt x="1320496" y="1511300"/>
                </a:lnTo>
                <a:lnTo>
                  <a:pt x="1299105" y="1536700"/>
                </a:lnTo>
                <a:lnTo>
                  <a:pt x="1276459" y="1549400"/>
                </a:lnTo>
                <a:lnTo>
                  <a:pt x="1262660" y="1556905"/>
                </a:lnTo>
                <a:close/>
              </a:path>
              <a:path w="2219325" h="2400300">
                <a:moveTo>
                  <a:pt x="923034" y="1473200"/>
                </a:moveTo>
                <a:lnTo>
                  <a:pt x="570678" y="1473200"/>
                </a:lnTo>
                <a:lnTo>
                  <a:pt x="569659" y="1460500"/>
                </a:lnTo>
                <a:lnTo>
                  <a:pt x="916910" y="1460500"/>
                </a:lnTo>
                <a:lnTo>
                  <a:pt x="923034" y="1473200"/>
                </a:lnTo>
                <a:close/>
              </a:path>
              <a:path w="2219325" h="2400300">
                <a:moveTo>
                  <a:pt x="1228726" y="2006600"/>
                </a:moveTo>
                <a:lnTo>
                  <a:pt x="1220380" y="2006600"/>
                </a:lnTo>
                <a:lnTo>
                  <a:pt x="1225251" y="1993900"/>
                </a:lnTo>
                <a:lnTo>
                  <a:pt x="1230027" y="1981200"/>
                </a:lnTo>
                <a:lnTo>
                  <a:pt x="1234687" y="1981200"/>
                </a:lnTo>
                <a:lnTo>
                  <a:pt x="1239207" y="1968500"/>
                </a:lnTo>
                <a:lnTo>
                  <a:pt x="1243511" y="1968500"/>
                </a:lnTo>
                <a:lnTo>
                  <a:pt x="1256884" y="1943100"/>
                </a:lnTo>
                <a:lnTo>
                  <a:pt x="1283951" y="1892300"/>
                </a:lnTo>
                <a:lnTo>
                  <a:pt x="1310629" y="1854200"/>
                </a:lnTo>
                <a:lnTo>
                  <a:pt x="1334804" y="1803400"/>
                </a:lnTo>
                <a:lnTo>
                  <a:pt x="1354358" y="1752600"/>
                </a:lnTo>
                <a:lnTo>
                  <a:pt x="1355660" y="1752600"/>
                </a:lnTo>
                <a:lnTo>
                  <a:pt x="1366312" y="1714500"/>
                </a:lnTo>
                <a:lnTo>
                  <a:pt x="1374698" y="1676400"/>
                </a:lnTo>
                <a:lnTo>
                  <a:pt x="1378543" y="1625600"/>
                </a:lnTo>
                <a:lnTo>
                  <a:pt x="1375571" y="1587500"/>
                </a:lnTo>
                <a:lnTo>
                  <a:pt x="1363508" y="1536700"/>
                </a:lnTo>
                <a:lnTo>
                  <a:pt x="1340077" y="1498600"/>
                </a:lnTo>
                <a:lnTo>
                  <a:pt x="1350213" y="1498600"/>
                </a:lnTo>
                <a:lnTo>
                  <a:pt x="1367974" y="1524000"/>
                </a:lnTo>
                <a:lnTo>
                  <a:pt x="1382142" y="1574800"/>
                </a:lnTo>
                <a:lnTo>
                  <a:pt x="1386315" y="1625600"/>
                </a:lnTo>
                <a:lnTo>
                  <a:pt x="1384244" y="1663700"/>
                </a:lnTo>
                <a:lnTo>
                  <a:pt x="1378800" y="1701800"/>
                </a:lnTo>
                <a:lnTo>
                  <a:pt x="1362413" y="1752600"/>
                </a:lnTo>
                <a:lnTo>
                  <a:pt x="1342642" y="1803400"/>
                </a:lnTo>
                <a:lnTo>
                  <a:pt x="1318098" y="1854200"/>
                </a:lnTo>
                <a:lnTo>
                  <a:pt x="1290974" y="1905000"/>
                </a:lnTo>
                <a:lnTo>
                  <a:pt x="1258952" y="1955800"/>
                </a:lnTo>
                <a:lnTo>
                  <a:pt x="1240276" y="1981200"/>
                </a:lnTo>
                <a:lnTo>
                  <a:pt x="1234557" y="1993900"/>
                </a:lnTo>
                <a:lnTo>
                  <a:pt x="1228726" y="2006600"/>
                </a:lnTo>
                <a:close/>
              </a:path>
              <a:path w="2219325" h="2400300">
                <a:moveTo>
                  <a:pt x="1180019" y="1587500"/>
                </a:moveTo>
                <a:lnTo>
                  <a:pt x="180743" y="1587500"/>
                </a:lnTo>
                <a:lnTo>
                  <a:pt x="174365" y="1574800"/>
                </a:lnTo>
                <a:lnTo>
                  <a:pt x="166505" y="1562100"/>
                </a:lnTo>
                <a:lnTo>
                  <a:pt x="156034" y="1562100"/>
                </a:lnTo>
                <a:lnTo>
                  <a:pt x="141825" y="1549400"/>
                </a:lnTo>
                <a:lnTo>
                  <a:pt x="826710" y="1549400"/>
                </a:lnTo>
                <a:lnTo>
                  <a:pt x="811147" y="1562100"/>
                </a:lnTo>
                <a:lnTo>
                  <a:pt x="822315" y="1574800"/>
                </a:lnTo>
                <a:lnTo>
                  <a:pt x="1173157" y="1574800"/>
                </a:lnTo>
                <a:lnTo>
                  <a:pt x="1180019" y="1587500"/>
                </a:lnTo>
                <a:close/>
              </a:path>
              <a:path w="2219325" h="2400300">
                <a:moveTo>
                  <a:pt x="1138939" y="1574800"/>
                </a:moveTo>
                <a:lnTo>
                  <a:pt x="822315" y="1574800"/>
                </a:lnTo>
                <a:lnTo>
                  <a:pt x="827321" y="1562100"/>
                </a:lnTo>
                <a:lnTo>
                  <a:pt x="829974" y="1562100"/>
                </a:lnTo>
                <a:lnTo>
                  <a:pt x="829897" y="1549400"/>
                </a:lnTo>
                <a:lnTo>
                  <a:pt x="1081573" y="1549400"/>
                </a:lnTo>
                <a:lnTo>
                  <a:pt x="1100648" y="1562100"/>
                </a:lnTo>
                <a:lnTo>
                  <a:pt x="1138939" y="1574800"/>
                </a:lnTo>
                <a:close/>
              </a:path>
              <a:path w="2219325" h="2400300">
                <a:moveTo>
                  <a:pt x="1253733" y="1562100"/>
                </a:moveTo>
                <a:lnTo>
                  <a:pt x="1253111" y="1562100"/>
                </a:lnTo>
                <a:lnTo>
                  <a:pt x="1262660" y="1556905"/>
                </a:lnTo>
                <a:lnTo>
                  <a:pt x="1253733" y="1562100"/>
                </a:lnTo>
                <a:close/>
              </a:path>
              <a:path w="2219325" h="2400300">
                <a:moveTo>
                  <a:pt x="180743" y="1587500"/>
                </a:moveTo>
                <a:lnTo>
                  <a:pt x="145277" y="1587500"/>
                </a:lnTo>
                <a:lnTo>
                  <a:pt x="157634" y="1562100"/>
                </a:lnTo>
                <a:lnTo>
                  <a:pt x="180743" y="1587500"/>
                </a:lnTo>
                <a:close/>
              </a:path>
              <a:path w="2219325" h="2400300">
                <a:moveTo>
                  <a:pt x="1226448" y="1587500"/>
                </a:moveTo>
                <a:lnTo>
                  <a:pt x="1207804" y="1587500"/>
                </a:lnTo>
                <a:lnTo>
                  <a:pt x="1223873" y="1574800"/>
                </a:lnTo>
                <a:lnTo>
                  <a:pt x="1239237" y="1562100"/>
                </a:lnTo>
                <a:lnTo>
                  <a:pt x="1253111" y="1562100"/>
                </a:lnTo>
                <a:lnTo>
                  <a:pt x="1240091" y="1574800"/>
                </a:lnTo>
                <a:lnTo>
                  <a:pt x="1226448" y="1587500"/>
                </a:lnTo>
                <a:close/>
              </a:path>
              <a:path w="2219325" h="2400300">
                <a:moveTo>
                  <a:pt x="1197648" y="1600200"/>
                </a:moveTo>
                <a:lnTo>
                  <a:pt x="1027450" y="1600200"/>
                </a:lnTo>
                <a:lnTo>
                  <a:pt x="1021112" y="1587500"/>
                </a:lnTo>
                <a:lnTo>
                  <a:pt x="1212270" y="1587500"/>
                </a:lnTo>
                <a:lnTo>
                  <a:pt x="1197648" y="1600200"/>
                </a:lnTo>
                <a:close/>
              </a:path>
              <a:path w="2219325" h="2400300">
                <a:moveTo>
                  <a:pt x="1208647" y="1625600"/>
                </a:moveTo>
                <a:lnTo>
                  <a:pt x="1028700" y="1625600"/>
                </a:lnTo>
                <a:lnTo>
                  <a:pt x="1027831" y="1612900"/>
                </a:lnTo>
                <a:lnTo>
                  <a:pt x="1207045" y="1612900"/>
                </a:lnTo>
                <a:lnTo>
                  <a:pt x="1208647" y="1625600"/>
                </a:lnTo>
                <a:close/>
              </a:path>
              <a:path w="2219325" h="2400300">
                <a:moveTo>
                  <a:pt x="892643" y="1651000"/>
                </a:moveTo>
                <a:lnTo>
                  <a:pt x="265408" y="1651000"/>
                </a:lnTo>
                <a:lnTo>
                  <a:pt x="259315" y="1638300"/>
                </a:lnTo>
                <a:lnTo>
                  <a:pt x="892643" y="1638300"/>
                </a:lnTo>
                <a:lnTo>
                  <a:pt x="892643" y="1651000"/>
                </a:lnTo>
                <a:close/>
              </a:path>
              <a:path w="2219325" h="2400300">
                <a:moveTo>
                  <a:pt x="1210195" y="1651000"/>
                </a:moveTo>
                <a:lnTo>
                  <a:pt x="898095" y="1651000"/>
                </a:lnTo>
                <a:lnTo>
                  <a:pt x="896359" y="1638300"/>
                </a:lnTo>
                <a:lnTo>
                  <a:pt x="1210024" y="1638300"/>
                </a:lnTo>
                <a:lnTo>
                  <a:pt x="1210195" y="1651000"/>
                </a:lnTo>
                <a:close/>
              </a:path>
              <a:path w="2219325" h="2400300">
                <a:moveTo>
                  <a:pt x="819438" y="1676400"/>
                </a:moveTo>
                <a:lnTo>
                  <a:pt x="719917" y="1676400"/>
                </a:lnTo>
                <a:lnTo>
                  <a:pt x="713371" y="1663700"/>
                </a:lnTo>
                <a:lnTo>
                  <a:pt x="814731" y="1663700"/>
                </a:lnTo>
                <a:lnTo>
                  <a:pt x="819438" y="1676400"/>
                </a:lnTo>
                <a:close/>
              </a:path>
              <a:path w="2219325" h="2400300">
                <a:moveTo>
                  <a:pt x="1209485" y="1765300"/>
                </a:moveTo>
                <a:lnTo>
                  <a:pt x="994531" y="1765300"/>
                </a:lnTo>
                <a:lnTo>
                  <a:pt x="996795" y="1752600"/>
                </a:lnTo>
                <a:lnTo>
                  <a:pt x="1007529" y="1752600"/>
                </a:lnTo>
                <a:lnTo>
                  <a:pt x="998889" y="1739900"/>
                </a:lnTo>
                <a:lnTo>
                  <a:pt x="388444" y="1739900"/>
                </a:lnTo>
                <a:lnTo>
                  <a:pt x="390349" y="1727200"/>
                </a:lnTo>
                <a:lnTo>
                  <a:pt x="468676" y="1727200"/>
                </a:lnTo>
                <a:lnTo>
                  <a:pt x="473637" y="1714500"/>
                </a:lnTo>
                <a:lnTo>
                  <a:pt x="469147" y="1701800"/>
                </a:lnTo>
                <a:lnTo>
                  <a:pt x="432720" y="1701800"/>
                </a:lnTo>
                <a:lnTo>
                  <a:pt x="431512" y="1689100"/>
                </a:lnTo>
                <a:lnTo>
                  <a:pt x="824145" y="1689100"/>
                </a:lnTo>
                <a:lnTo>
                  <a:pt x="827522" y="1676400"/>
                </a:lnTo>
                <a:lnTo>
                  <a:pt x="832294" y="1676400"/>
                </a:lnTo>
                <a:lnTo>
                  <a:pt x="818127" y="1663700"/>
                </a:lnTo>
                <a:lnTo>
                  <a:pt x="1210366" y="1663700"/>
                </a:lnTo>
                <a:lnTo>
                  <a:pt x="1210231" y="1689100"/>
                </a:lnTo>
                <a:lnTo>
                  <a:pt x="1209955" y="1701800"/>
                </a:lnTo>
                <a:lnTo>
                  <a:pt x="1209869" y="1739900"/>
                </a:lnTo>
                <a:lnTo>
                  <a:pt x="1209741" y="1752600"/>
                </a:lnTo>
                <a:lnTo>
                  <a:pt x="1209485" y="1765300"/>
                </a:lnTo>
                <a:close/>
              </a:path>
              <a:path w="2219325" h="2400300">
                <a:moveTo>
                  <a:pt x="468676" y="1727200"/>
                </a:moveTo>
                <a:lnTo>
                  <a:pt x="347517" y="1727200"/>
                </a:lnTo>
                <a:lnTo>
                  <a:pt x="339603" y="1714500"/>
                </a:lnTo>
                <a:lnTo>
                  <a:pt x="466563" y="1714500"/>
                </a:lnTo>
                <a:lnTo>
                  <a:pt x="468676" y="1727200"/>
                </a:lnTo>
                <a:close/>
              </a:path>
              <a:path w="2219325" h="2400300">
                <a:moveTo>
                  <a:pt x="376371" y="1739900"/>
                </a:moveTo>
                <a:lnTo>
                  <a:pt x="347511" y="1739900"/>
                </a:lnTo>
                <a:lnTo>
                  <a:pt x="350151" y="1727200"/>
                </a:lnTo>
                <a:lnTo>
                  <a:pt x="378087" y="1727200"/>
                </a:lnTo>
                <a:lnTo>
                  <a:pt x="376371" y="1739900"/>
                </a:lnTo>
                <a:close/>
              </a:path>
              <a:path w="2219325" h="2400300">
                <a:moveTo>
                  <a:pt x="997210" y="1752600"/>
                </a:moveTo>
                <a:lnTo>
                  <a:pt x="625687" y="1752600"/>
                </a:lnTo>
                <a:lnTo>
                  <a:pt x="619379" y="1739900"/>
                </a:lnTo>
                <a:lnTo>
                  <a:pt x="996041" y="1739900"/>
                </a:lnTo>
                <a:lnTo>
                  <a:pt x="997210" y="1752600"/>
                </a:lnTo>
                <a:close/>
              </a:path>
              <a:path w="2219325" h="2400300">
                <a:moveTo>
                  <a:pt x="1207609" y="1803400"/>
                </a:moveTo>
                <a:lnTo>
                  <a:pt x="672776" y="1803400"/>
                </a:lnTo>
                <a:lnTo>
                  <a:pt x="680659" y="1790700"/>
                </a:lnTo>
                <a:lnTo>
                  <a:pt x="1208354" y="1790700"/>
                </a:lnTo>
                <a:lnTo>
                  <a:pt x="1207609" y="1803400"/>
                </a:lnTo>
                <a:close/>
              </a:path>
              <a:path w="2219325" h="2400300">
                <a:moveTo>
                  <a:pt x="1333736" y="2273300"/>
                </a:moveTo>
                <a:lnTo>
                  <a:pt x="1260015" y="2273300"/>
                </a:lnTo>
                <a:lnTo>
                  <a:pt x="1252446" y="2222500"/>
                </a:lnTo>
                <a:lnTo>
                  <a:pt x="1244246" y="2159000"/>
                </a:lnTo>
                <a:lnTo>
                  <a:pt x="1235406" y="2108200"/>
                </a:lnTo>
                <a:lnTo>
                  <a:pt x="1225915" y="2070100"/>
                </a:lnTo>
                <a:lnTo>
                  <a:pt x="1215761" y="2019300"/>
                </a:lnTo>
                <a:lnTo>
                  <a:pt x="1204934" y="1968500"/>
                </a:lnTo>
                <a:lnTo>
                  <a:pt x="1193423" y="1930400"/>
                </a:lnTo>
                <a:lnTo>
                  <a:pt x="1181217" y="1879600"/>
                </a:lnTo>
                <a:lnTo>
                  <a:pt x="603578" y="1879600"/>
                </a:lnTo>
                <a:lnTo>
                  <a:pt x="607351" y="1866900"/>
                </a:lnTo>
                <a:lnTo>
                  <a:pt x="615614" y="1866900"/>
                </a:lnTo>
                <a:lnTo>
                  <a:pt x="603578" y="1854200"/>
                </a:lnTo>
                <a:lnTo>
                  <a:pt x="420363" y="1854200"/>
                </a:lnTo>
                <a:lnTo>
                  <a:pt x="405573" y="1841500"/>
                </a:lnTo>
                <a:lnTo>
                  <a:pt x="917733" y="1841500"/>
                </a:lnTo>
                <a:lnTo>
                  <a:pt x="922958" y="1828800"/>
                </a:lnTo>
                <a:lnTo>
                  <a:pt x="1164427" y="1828800"/>
                </a:lnTo>
                <a:lnTo>
                  <a:pt x="1177161" y="1816100"/>
                </a:lnTo>
                <a:lnTo>
                  <a:pt x="1206864" y="1816100"/>
                </a:lnTo>
                <a:lnTo>
                  <a:pt x="1202751" y="1841500"/>
                </a:lnTo>
                <a:lnTo>
                  <a:pt x="1196318" y="1854200"/>
                </a:lnTo>
                <a:lnTo>
                  <a:pt x="1187122" y="1866900"/>
                </a:lnTo>
                <a:lnTo>
                  <a:pt x="1195987" y="1905000"/>
                </a:lnTo>
                <a:lnTo>
                  <a:pt x="1204480" y="1930400"/>
                </a:lnTo>
                <a:lnTo>
                  <a:pt x="1212608" y="1968500"/>
                </a:lnTo>
                <a:lnTo>
                  <a:pt x="1220380" y="2006600"/>
                </a:lnTo>
                <a:lnTo>
                  <a:pt x="1228726" y="2006600"/>
                </a:lnTo>
                <a:lnTo>
                  <a:pt x="1222852" y="2019300"/>
                </a:lnTo>
                <a:lnTo>
                  <a:pt x="1230716" y="2044700"/>
                </a:lnTo>
                <a:lnTo>
                  <a:pt x="1238184" y="2082800"/>
                </a:lnTo>
                <a:lnTo>
                  <a:pt x="1245263" y="2120900"/>
                </a:lnTo>
                <a:lnTo>
                  <a:pt x="1251960" y="2159000"/>
                </a:lnTo>
                <a:lnTo>
                  <a:pt x="1259940" y="2171700"/>
                </a:lnTo>
                <a:lnTo>
                  <a:pt x="1272164" y="2171700"/>
                </a:lnTo>
                <a:lnTo>
                  <a:pt x="1301415" y="2197100"/>
                </a:lnTo>
                <a:lnTo>
                  <a:pt x="1320793" y="2222500"/>
                </a:lnTo>
                <a:lnTo>
                  <a:pt x="1331774" y="2247900"/>
                </a:lnTo>
                <a:lnTo>
                  <a:pt x="1265637" y="2247900"/>
                </a:lnTo>
                <a:lnTo>
                  <a:pt x="1266014" y="2260600"/>
                </a:lnTo>
                <a:lnTo>
                  <a:pt x="1335833" y="2260600"/>
                </a:lnTo>
                <a:lnTo>
                  <a:pt x="1333736" y="2273300"/>
                </a:lnTo>
                <a:close/>
              </a:path>
              <a:path w="2219325" h="2400300">
                <a:moveTo>
                  <a:pt x="1122302" y="1905000"/>
                </a:moveTo>
                <a:lnTo>
                  <a:pt x="976893" y="1905000"/>
                </a:lnTo>
                <a:lnTo>
                  <a:pt x="994418" y="1892300"/>
                </a:lnTo>
                <a:lnTo>
                  <a:pt x="990626" y="1879600"/>
                </a:lnTo>
                <a:lnTo>
                  <a:pt x="1126226" y="1879600"/>
                </a:lnTo>
                <a:lnTo>
                  <a:pt x="1122302" y="1905000"/>
                </a:lnTo>
                <a:close/>
              </a:path>
              <a:path w="2219325" h="2400300">
                <a:moveTo>
                  <a:pt x="1147150" y="1905000"/>
                </a:moveTo>
                <a:lnTo>
                  <a:pt x="1122302" y="1905000"/>
                </a:lnTo>
                <a:lnTo>
                  <a:pt x="1134791" y="1892300"/>
                </a:lnTo>
                <a:lnTo>
                  <a:pt x="1130509" y="1879600"/>
                </a:lnTo>
                <a:lnTo>
                  <a:pt x="1181217" y="1879600"/>
                </a:lnTo>
                <a:lnTo>
                  <a:pt x="1166294" y="1892300"/>
                </a:lnTo>
                <a:lnTo>
                  <a:pt x="1147150" y="1905000"/>
                </a:lnTo>
                <a:close/>
              </a:path>
              <a:path w="2219325" h="2400300">
                <a:moveTo>
                  <a:pt x="973950" y="1905000"/>
                </a:moveTo>
                <a:lnTo>
                  <a:pt x="394933" y="1905000"/>
                </a:lnTo>
                <a:lnTo>
                  <a:pt x="397858" y="1892300"/>
                </a:lnTo>
                <a:lnTo>
                  <a:pt x="979515" y="1892300"/>
                </a:lnTo>
                <a:lnTo>
                  <a:pt x="973950" y="1905000"/>
                </a:lnTo>
                <a:close/>
              </a:path>
              <a:path w="2219325" h="2400300">
                <a:moveTo>
                  <a:pt x="973082" y="1917700"/>
                </a:moveTo>
                <a:lnTo>
                  <a:pt x="769512" y="1917700"/>
                </a:lnTo>
                <a:lnTo>
                  <a:pt x="770474" y="1905000"/>
                </a:lnTo>
                <a:lnTo>
                  <a:pt x="992400" y="1905000"/>
                </a:lnTo>
                <a:lnTo>
                  <a:pt x="973082" y="1917700"/>
                </a:lnTo>
                <a:close/>
              </a:path>
              <a:path w="2219325" h="2400300">
                <a:moveTo>
                  <a:pt x="1041554" y="2146300"/>
                </a:moveTo>
                <a:lnTo>
                  <a:pt x="937088" y="2146300"/>
                </a:lnTo>
                <a:lnTo>
                  <a:pt x="939604" y="2133600"/>
                </a:lnTo>
                <a:lnTo>
                  <a:pt x="942514" y="2108200"/>
                </a:lnTo>
                <a:lnTo>
                  <a:pt x="945782" y="2108200"/>
                </a:lnTo>
                <a:lnTo>
                  <a:pt x="949369" y="2095500"/>
                </a:lnTo>
                <a:lnTo>
                  <a:pt x="954554" y="2082800"/>
                </a:lnTo>
                <a:lnTo>
                  <a:pt x="960146" y="2057400"/>
                </a:lnTo>
                <a:lnTo>
                  <a:pt x="966056" y="2044700"/>
                </a:lnTo>
                <a:lnTo>
                  <a:pt x="982755" y="2006600"/>
                </a:lnTo>
                <a:lnTo>
                  <a:pt x="993256" y="1981200"/>
                </a:lnTo>
                <a:lnTo>
                  <a:pt x="1003343" y="1955800"/>
                </a:lnTo>
                <a:lnTo>
                  <a:pt x="1012660" y="1930400"/>
                </a:lnTo>
                <a:lnTo>
                  <a:pt x="989815" y="1930400"/>
                </a:lnTo>
                <a:lnTo>
                  <a:pt x="992400" y="1905000"/>
                </a:lnTo>
                <a:lnTo>
                  <a:pt x="1123297" y="1905000"/>
                </a:lnTo>
                <a:lnTo>
                  <a:pt x="1094251" y="1917700"/>
                </a:lnTo>
                <a:lnTo>
                  <a:pt x="1035003" y="1917700"/>
                </a:lnTo>
                <a:lnTo>
                  <a:pt x="1020961" y="1930400"/>
                </a:lnTo>
                <a:lnTo>
                  <a:pt x="1001042" y="1981200"/>
                </a:lnTo>
                <a:lnTo>
                  <a:pt x="979326" y="2032000"/>
                </a:lnTo>
                <a:lnTo>
                  <a:pt x="973199" y="2044700"/>
                </a:lnTo>
                <a:lnTo>
                  <a:pt x="967302" y="2070100"/>
                </a:lnTo>
                <a:lnTo>
                  <a:pt x="961735" y="2082800"/>
                </a:lnTo>
                <a:lnTo>
                  <a:pt x="956594" y="2095500"/>
                </a:lnTo>
                <a:lnTo>
                  <a:pt x="954179" y="2095500"/>
                </a:lnTo>
                <a:lnTo>
                  <a:pt x="951899" y="2108200"/>
                </a:lnTo>
                <a:lnTo>
                  <a:pt x="949779" y="2120900"/>
                </a:lnTo>
                <a:lnTo>
                  <a:pt x="959300" y="2120900"/>
                </a:lnTo>
                <a:lnTo>
                  <a:pt x="970677" y="2133600"/>
                </a:lnTo>
                <a:lnTo>
                  <a:pt x="1026045" y="2133600"/>
                </a:lnTo>
                <a:lnTo>
                  <a:pt x="1041554" y="2146300"/>
                </a:lnTo>
                <a:close/>
              </a:path>
              <a:path w="2219325" h="2400300">
                <a:moveTo>
                  <a:pt x="163538" y="2400300"/>
                </a:moveTo>
                <a:lnTo>
                  <a:pt x="155372" y="2400300"/>
                </a:lnTo>
                <a:lnTo>
                  <a:pt x="161834" y="2349500"/>
                </a:lnTo>
                <a:lnTo>
                  <a:pt x="168723" y="2298700"/>
                </a:lnTo>
                <a:lnTo>
                  <a:pt x="176064" y="2247900"/>
                </a:lnTo>
                <a:lnTo>
                  <a:pt x="183865" y="2197100"/>
                </a:lnTo>
                <a:lnTo>
                  <a:pt x="192132" y="2159000"/>
                </a:lnTo>
                <a:lnTo>
                  <a:pt x="200874" y="2108200"/>
                </a:lnTo>
                <a:lnTo>
                  <a:pt x="210098" y="2057400"/>
                </a:lnTo>
                <a:lnTo>
                  <a:pt x="219810" y="2019300"/>
                </a:lnTo>
                <a:lnTo>
                  <a:pt x="230019" y="1968500"/>
                </a:lnTo>
                <a:lnTo>
                  <a:pt x="240733" y="1930400"/>
                </a:lnTo>
                <a:lnTo>
                  <a:pt x="226268" y="1917700"/>
                </a:lnTo>
                <a:lnTo>
                  <a:pt x="948464" y="1917700"/>
                </a:lnTo>
                <a:lnTo>
                  <a:pt x="953953" y="1930400"/>
                </a:lnTo>
                <a:lnTo>
                  <a:pt x="248184" y="1930400"/>
                </a:lnTo>
                <a:lnTo>
                  <a:pt x="236435" y="1981200"/>
                </a:lnTo>
                <a:lnTo>
                  <a:pt x="225289" y="2032000"/>
                </a:lnTo>
                <a:lnTo>
                  <a:pt x="214740" y="2070100"/>
                </a:lnTo>
                <a:lnTo>
                  <a:pt x="204780" y="2120900"/>
                </a:lnTo>
                <a:lnTo>
                  <a:pt x="195400" y="2184400"/>
                </a:lnTo>
                <a:lnTo>
                  <a:pt x="186594" y="2235200"/>
                </a:lnTo>
                <a:lnTo>
                  <a:pt x="178354" y="2286000"/>
                </a:lnTo>
                <a:lnTo>
                  <a:pt x="170671" y="2336800"/>
                </a:lnTo>
                <a:lnTo>
                  <a:pt x="163538" y="2400300"/>
                </a:lnTo>
                <a:close/>
              </a:path>
              <a:path w="2219325" h="2400300">
                <a:moveTo>
                  <a:pt x="1206545" y="2209800"/>
                </a:moveTo>
                <a:lnTo>
                  <a:pt x="1196271" y="2209800"/>
                </a:lnTo>
                <a:lnTo>
                  <a:pt x="1158776" y="2108200"/>
                </a:lnTo>
                <a:lnTo>
                  <a:pt x="1140155" y="2057400"/>
                </a:lnTo>
                <a:lnTo>
                  <a:pt x="1121660" y="2006600"/>
                </a:lnTo>
                <a:lnTo>
                  <a:pt x="1103325" y="1955800"/>
                </a:lnTo>
                <a:lnTo>
                  <a:pt x="1094894" y="1943100"/>
                </a:lnTo>
                <a:lnTo>
                  <a:pt x="1086648" y="1917700"/>
                </a:lnTo>
                <a:lnTo>
                  <a:pt x="1094251" y="1917700"/>
                </a:lnTo>
                <a:lnTo>
                  <a:pt x="1110531" y="1955800"/>
                </a:lnTo>
                <a:lnTo>
                  <a:pt x="1127236" y="2006600"/>
                </a:lnTo>
                <a:lnTo>
                  <a:pt x="1144073" y="2044700"/>
                </a:lnTo>
                <a:lnTo>
                  <a:pt x="1161018" y="2095500"/>
                </a:lnTo>
                <a:lnTo>
                  <a:pt x="1178046" y="2146300"/>
                </a:lnTo>
                <a:lnTo>
                  <a:pt x="1206545" y="2209800"/>
                </a:lnTo>
                <a:close/>
              </a:path>
              <a:path w="2219325" h="2400300">
                <a:moveTo>
                  <a:pt x="304949" y="1943100"/>
                </a:moveTo>
                <a:lnTo>
                  <a:pt x="303798" y="1943100"/>
                </a:lnTo>
                <a:lnTo>
                  <a:pt x="289192" y="1930400"/>
                </a:lnTo>
                <a:lnTo>
                  <a:pt x="300289" y="1930400"/>
                </a:lnTo>
                <a:lnTo>
                  <a:pt x="304949" y="1943100"/>
                </a:lnTo>
                <a:close/>
              </a:path>
              <a:path w="2219325" h="2400300">
                <a:moveTo>
                  <a:pt x="882113" y="2235200"/>
                </a:moveTo>
                <a:lnTo>
                  <a:pt x="678433" y="2235200"/>
                </a:lnTo>
                <a:lnTo>
                  <a:pt x="682055" y="2222500"/>
                </a:lnTo>
                <a:lnTo>
                  <a:pt x="674868" y="2209800"/>
                </a:lnTo>
                <a:lnTo>
                  <a:pt x="854502" y="2209800"/>
                </a:lnTo>
                <a:lnTo>
                  <a:pt x="856187" y="2197100"/>
                </a:lnTo>
                <a:lnTo>
                  <a:pt x="855720" y="2184400"/>
                </a:lnTo>
                <a:lnTo>
                  <a:pt x="854423" y="2184400"/>
                </a:lnTo>
                <a:lnTo>
                  <a:pt x="839897" y="2133600"/>
                </a:lnTo>
                <a:lnTo>
                  <a:pt x="836445" y="2133600"/>
                </a:lnTo>
                <a:lnTo>
                  <a:pt x="825515" y="2120900"/>
                </a:lnTo>
                <a:lnTo>
                  <a:pt x="835067" y="2120900"/>
                </a:lnTo>
                <a:lnTo>
                  <a:pt x="824315" y="2082800"/>
                </a:lnTo>
                <a:lnTo>
                  <a:pt x="821013" y="2082800"/>
                </a:lnTo>
                <a:lnTo>
                  <a:pt x="816448" y="2070100"/>
                </a:lnTo>
                <a:lnTo>
                  <a:pt x="802667" y="2019300"/>
                </a:lnTo>
                <a:lnTo>
                  <a:pt x="793490" y="1993900"/>
                </a:lnTo>
                <a:lnTo>
                  <a:pt x="784397" y="1968500"/>
                </a:lnTo>
                <a:lnTo>
                  <a:pt x="775379" y="1943100"/>
                </a:lnTo>
                <a:lnTo>
                  <a:pt x="304949" y="1943100"/>
                </a:lnTo>
                <a:lnTo>
                  <a:pt x="304949" y="1930400"/>
                </a:lnTo>
                <a:lnTo>
                  <a:pt x="833580" y="1930400"/>
                </a:lnTo>
                <a:lnTo>
                  <a:pt x="783378" y="1943100"/>
                </a:lnTo>
                <a:lnTo>
                  <a:pt x="792223" y="1968500"/>
                </a:lnTo>
                <a:lnTo>
                  <a:pt x="801139" y="1993900"/>
                </a:lnTo>
                <a:lnTo>
                  <a:pt x="810140" y="2019300"/>
                </a:lnTo>
                <a:lnTo>
                  <a:pt x="819240" y="2044700"/>
                </a:lnTo>
                <a:lnTo>
                  <a:pt x="835842" y="2095500"/>
                </a:lnTo>
                <a:lnTo>
                  <a:pt x="852578" y="2146300"/>
                </a:lnTo>
                <a:lnTo>
                  <a:pt x="869421" y="2197100"/>
                </a:lnTo>
                <a:lnTo>
                  <a:pt x="882113" y="2235200"/>
                </a:lnTo>
                <a:close/>
              </a:path>
              <a:path w="2219325" h="2400300">
                <a:moveTo>
                  <a:pt x="976042" y="2400300"/>
                </a:moveTo>
                <a:lnTo>
                  <a:pt x="967894" y="2400300"/>
                </a:lnTo>
                <a:lnTo>
                  <a:pt x="960792" y="2336800"/>
                </a:lnTo>
                <a:lnTo>
                  <a:pt x="953150" y="2286000"/>
                </a:lnTo>
                <a:lnTo>
                  <a:pt x="944961" y="2235200"/>
                </a:lnTo>
                <a:lnTo>
                  <a:pt x="936215" y="2184400"/>
                </a:lnTo>
                <a:lnTo>
                  <a:pt x="926905" y="2133600"/>
                </a:lnTo>
                <a:lnTo>
                  <a:pt x="917022" y="2082800"/>
                </a:lnTo>
                <a:lnTo>
                  <a:pt x="906558" y="2032000"/>
                </a:lnTo>
                <a:lnTo>
                  <a:pt x="895504" y="1981200"/>
                </a:lnTo>
                <a:lnTo>
                  <a:pt x="883852" y="1930400"/>
                </a:lnTo>
                <a:lnTo>
                  <a:pt x="891756" y="1930400"/>
                </a:lnTo>
                <a:lnTo>
                  <a:pt x="895208" y="1943100"/>
                </a:lnTo>
                <a:lnTo>
                  <a:pt x="896906" y="1955800"/>
                </a:lnTo>
                <a:lnTo>
                  <a:pt x="905873" y="1955800"/>
                </a:lnTo>
                <a:lnTo>
                  <a:pt x="899528" y="1968500"/>
                </a:lnTo>
                <a:lnTo>
                  <a:pt x="909644" y="2006600"/>
                </a:lnTo>
                <a:lnTo>
                  <a:pt x="919277" y="2044700"/>
                </a:lnTo>
                <a:lnTo>
                  <a:pt x="928426" y="2095500"/>
                </a:lnTo>
                <a:lnTo>
                  <a:pt x="937088" y="2146300"/>
                </a:lnTo>
                <a:lnTo>
                  <a:pt x="1055465" y="2146300"/>
                </a:lnTo>
                <a:lnTo>
                  <a:pt x="1062150" y="2159000"/>
                </a:lnTo>
                <a:lnTo>
                  <a:pt x="1067663" y="2171700"/>
                </a:lnTo>
                <a:lnTo>
                  <a:pt x="1040712" y="2171700"/>
                </a:lnTo>
                <a:lnTo>
                  <a:pt x="1047032" y="2184400"/>
                </a:lnTo>
                <a:lnTo>
                  <a:pt x="1081440" y="2184400"/>
                </a:lnTo>
                <a:lnTo>
                  <a:pt x="1087228" y="2197100"/>
                </a:lnTo>
                <a:lnTo>
                  <a:pt x="1094396" y="2209800"/>
                </a:lnTo>
                <a:lnTo>
                  <a:pt x="1206545" y="2209800"/>
                </a:lnTo>
                <a:lnTo>
                  <a:pt x="1212251" y="2222500"/>
                </a:lnTo>
                <a:lnTo>
                  <a:pt x="1186556" y="2222500"/>
                </a:lnTo>
                <a:lnTo>
                  <a:pt x="1189782" y="2235200"/>
                </a:lnTo>
                <a:lnTo>
                  <a:pt x="1062633" y="2235200"/>
                </a:lnTo>
                <a:lnTo>
                  <a:pt x="1054936" y="2247900"/>
                </a:lnTo>
                <a:lnTo>
                  <a:pt x="955972" y="2247900"/>
                </a:lnTo>
                <a:lnTo>
                  <a:pt x="956368" y="2260600"/>
                </a:lnTo>
                <a:lnTo>
                  <a:pt x="1225097" y="2260600"/>
                </a:lnTo>
                <a:lnTo>
                  <a:pt x="1229379" y="2273300"/>
                </a:lnTo>
                <a:lnTo>
                  <a:pt x="959518" y="2273300"/>
                </a:lnTo>
                <a:lnTo>
                  <a:pt x="963878" y="2311400"/>
                </a:lnTo>
                <a:lnTo>
                  <a:pt x="968090" y="2336800"/>
                </a:lnTo>
                <a:lnTo>
                  <a:pt x="972143" y="2374900"/>
                </a:lnTo>
                <a:lnTo>
                  <a:pt x="976042" y="2400300"/>
                </a:lnTo>
                <a:close/>
              </a:path>
              <a:path w="2219325" h="2400300">
                <a:moveTo>
                  <a:pt x="905873" y="1955800"/>
                </a:moveTo>
                <a:lnTo>
                  <a:pt x="896906" y="1955800"/>
                </a:lnTo>
                <a:lnTo>
                  <a:pt x="905207" y="1943100"/>
                </a:lnTo>
                <a:lnTo>
                  <a:pt x="909432" y="1930400"/>
                </a:lnTo>
                <a:lnTo>
                  <a:pt x="918563" y="1930400"/>
                </a:lnTo>
                <a:lnTo>
                  <a:pt x="905873" y="1955800"/>
                </a:lnTo>
                <a:close/>
              </a:path>
              <a:path w="2219325" h="2400300">
                <a:moveTo>
                  <a:pt x="200984" y="2400300"/>
                </a:moveTo>
                <a:lnTo>
                  <a:pt x="194118" y="2400300"/>
                </a:lnTo>
                <a:lnTo>
                  <a:pt x="228109" y="2298700"/>
                </a:lnTo>
                <a:lnTo>
                  <a:pt x="261986" y="2197100"/>
                </a:lnTo>
                <a:lnTo>
                  <a:pt x="278812" y="2146300"/>
                </a:lnTo>
                <a:lnTo>
                  <a:pt x="295525" y="2095500"/>
                </a:lnTo>
                <a:lnTo>
                  <a:pt x="312098" y="2044700"/>
                </a:lnTo>
                <a:lnTo>
                  <a:pt x="346828" y="1943100"/>
                </a:lnTo>
                <a:lnTo>
                  <a:pt x="354733" y="1943100"/>
                </a:lnTo>
                <a:lnTo>
                  <a:pt x="346045" y="1968500"/>
                </a:lnTo>
                <a:lnTo>
                  <a:pt x="337273" y="1993900"/>
                </a:lnTo>
                <a:lnTo>
                  <a:pt x="328416" y="2019300"/>
                </a:lnTo>
                <a:lnTo>
                  <a:pt x="319474" y="2044700"/>
                </a:lnTo>
                <a:lnTo>
                  <a:pt x="302743" y="2095500"/>
                </a:lnTo>
                <a:lnTo>
                  <a:pt x="285876" y="2159000"/>
                </a:lnTo>
                <a:lnTo>
                  <a:pt x="268898" y="2209800"/>
                </a:lnTo>
                <a:lnTo>
                  <a:pt x="251836" y="2260600"/>
                </a:lnTo>
                <a:lnTo>
                  <a:pt x="217561" y="2362200"/>
                </a:lnTo>
                <a:lnTo>
                  <a:pt x="200984" y="2400300"/>
                </a:lnTo>
                <a:close/>
              </a:path>
              <a:path w="2219325" h="2400300">
                <a:moveTo>
                  <a:pt x="465959" y="2273300"/>
                </a:moveTo>
                <a:lnTo>
                  <a:pt x="457206" y="2273300"/>
                </a:lnTo>
                <a:lnTo>
                  <a:pt x="464843" y="2222500"/>
                </a:lnTo>
                <a:lnTo>
                  <a:pt x="472446" y="2171700"/>
                </a:lnTo>
                <a:lnTo>
                  <a:pt x="480624" y="2120900"/>
                </a:lnTo>
                <a:lnTo>
                  <a:pt x="489382" y="2082800"/>
                </a:lnTo>
                <a:lnTo>
                  <a:pt x="498727" y="2032000"/>
                </a:lnTo>
                <a:lnTo>
                  <a:pt x="508662" y="1993900"/>
                </a:lnTo>
                <a:lnTo>
                  <a:pt x="519196" y="1943100"/>
                </a:lnTo>
                <a:lnTo>
                  <a:pt x="527176" y="1943100"/>
                </a:lnTo>
                <a:lnTo>
                  <a:pt x="514996" y="1993900"/>
                </a:lnTo>
                <a:lnTo>
                  <a:pt x="503629" y="2044700"/>
                </a:lnTo>
                <a:lnTo>
                  <a:pt x="493059" y="2095500"/>
                </a:lnTo>
                <a:lnTo>
                  <a:pt x="483268" y="2159000"/>
                </a:lnTo>
                <a:lnTo>
                  <a:pt x="474241" y="2209800"/>
                </a:lnTo>
                <a:lnTo>
                  <a:pt x="465959" y="2273300"/>
                </a:lnTo>
                <a:close/>
              </a:path>
              <a:path w="2219325" h="2400300">
                <a:moveTo>
                  <a:pt x="502765" y="2273300"/>
                </a:moveTo>
                <a:lnTo>
                  <a:pt x="496615" y="2273300"/>
                </a:lnTo>
                <a:lnTo>
                  <a:pt x="513747" y="2222500"/>
                </a:lnTo>
                <a:lnTo>
                  <a:pt x="547976" y="2146300"/>
                </a:lnTo>
                <a:lnTo>
                  <a:pt x="565017" y="2095500"/>
                </a:lnTo>
                <a:lnTo>
                  <a:pt x="581974" y="2044700"/>
                </a:lnTo>
                <a:lnTo>
                  <a:pt x="598817" y="2006600"/>
                </a:lnTo>
                <a:lnTo>
                  <a:pt x="615519" y="1955800"/>
                </a:lnTo>
                <a:lnTo>
                  <a:pt x="621443" y="1943100"/>
                </a:lnTo>
                <a:lnTo>
                  <a:pt x="627442" y="1943100"/>
                </a:lnTo>
                <a:lnTo>
                  <a:pt x="622744" y="1955800"/>
                </a:lnTo>
                <a:lnTo>
                  <a:pt x="605884" y="2006600"/>
                </a:lnTo>
                <a:lnTo>
                  <a:pt x="588887" y="2057400"/>
                </a:lnTo>
                <a:lnTo>
                  <a:pt x="571780" y="2095500"/>
                </a:lnTo>
                <a:lnTo>
                  <a:pt x="554588" y="2146300"/>
                </a:lnTo>
                <a:lnTo>
                  <a:pt x="537338" y="2184400"/>
                </a:lnTo>
                <a:lnTo>
                  <a:pt x="520055" y="2235200"/>
                </a:lnTo>
                <a:lnTo>
                  <a:pt x="502765" y="2273300"/>
                </a:lnTo>
                <a:close/>
              </a:path>
              <a:path w="2219325" h="2400300">
                <a:moveTo>
                  <a:pt x="937315" y="2400300"/>
                </a:moveTo>
                <a:lnTo>
                  <a:pt x="930427" y="2400300"/>
                </a:lnTo>
                <a:lnTo>
                  <a:pt x="920009" y="2374900"/>
                </a:lnTo>
                <a:lnTo>
                  <a:pt x="909008" y="2336800"/>
                </a:lnTo>
                <a:lnTo>
                  <a:pt x="898007" y="2311400"/>
                </a:lnTo>
                <a:lnTo>
                  <a:pt x="887002" y="2273300"/>
                </a:lnTo>
                <a:lnTo>
                  <a:pt x="588882" y="2273300"/>
                </a:lnTo>
                <a:lnTo>
                  <a:pt x="585109" y="2260600"/>
                </a:lnTo>
                <a:lnTo>
                  <a:pt x="879551" y="2260600"/>
                </a:lnTo>
                <a:lnTo>
                  <a:pt x="878702" y="2247900"/>
                </a:lnTo>
                <a:lnTo>
                  <a:pt x="581193" y="2247900"/>
                </a:lnTo>
                <a:lnTo>
                  <a:pt x="579662" y="2235200"/>
                </a:lnTo>
                <a:lnTo>
                  <a:pt x="578647" y="2209800"/>
                </a:lnTo>
                <a:lnTo>
                  <a:pt x="578280" y="2197100"/>
                </a:lnTo>
                <a:lnTo>
                  <a:pt x="579530" y="2171700"/>
                </a:lnTo>
                <a:lnTo>
                  <a:pt x="583098" y="2146300"/>
                </a:lnTo>
                <a:lnTo>
                  <a:pt x="588714" y="2120900"/>
                </a:lnTo>
                <a:lnTo>
                  <a:pt x="596107" y="2095500"/>
                </a:lnTo>
                <a:lnTo>
                  <a:pt x="601246" y="2082800"/>
                </a:lnTo>
                <a:lnTo>
                  <a:pt x="606808" y="2057400"/>
                </a:lnTo>
                <a:lnTo>
                  <a:pt x="612704" y="2044700"/>
                </a:lnTo>
                <a:lnTo>
                  <a:pt x="627788" y="2006600"/>
                </a:lnTo>
                <a:lnTo>
                  <a:pt x="636752" y="1993900"/>
                </a:lnTo>
                <a:lnTo>
                  <a:pt x="645517" y="1968500"/>
                </a:lnTo>
                <a:lnTo>
                  <a:pt x="653871" y="1943100"/>
                </a:lnTo>
                <a:lnTo>
                  <a:pt x="662078" y="1943100"/>
                </a:lnTo>
                <a:lnTo>
                  <a:pt x="653523" y="1968500"/>
                </a:lnTo>
                <a:lnTo>
                  <a:pt x="644491" y="1993900"/>
                </a:lnTo>
                <a:lnTo>
                  <a:pt x="635225" y="2006600"/>
                </a:lnTo>
                <a:lnTo>
                  <a:pt x="625970" y="2032000"/>
                </a:lnTo>
                <a:lnTo>
                  <a:pt x="619835" y="2044700"/>
                </a:lnTo>
                <a:lnTo>
                  <a:pt x="613939" y="2070100"/>
                </a:lnTo>
                <a:lnTo>
                  <a:pt x="608377" y="2082800"/>
                </a:lnTo>
                <a:lnTo>
                  <a:pt x="603238" y="2095500"/>
                </a:lnTo>
                <a:lnTo>
                  <a:pt x="600823" y="2095500"/>
                </a:lnTo>
                <a:lnTo>
                  <a:pt x="598543" y="2108200"/>
                </a:lnTo>
                <a:lnTo>
                  <a:pt x="596423" y="2120900"/>
                </a:lnTo>
                <a:lnTo>
                  <a:pt x="605941" y="2120900"/>
                </a:lnTo>
                <a:lnTo>
                  <a:pt x="617311" y="2133600"/>
                </a:lnTo>
                <a:lnTo>
                  <a:pt x="672724" y="2133600"/>
                </a:lnTo>
                <a:lnTo>
                  <a:pt x="688240" y="2146300"/>
                </a:lnTo>
                <a:lnTo>
                  <a:pt x="702184" y="2146300"/>
                </a:lnTo>
                <a:lnTo>
                  <a:pt x="708826" y="2159000"/>
                </a:lnTo>
                <a:lnTo>
                  <a:pt x="714316" y="2171700"/>
                </a:lnTo>
                <a:lnTo>
                  <a:pt x="719117" y="2171700"/>
                </a:lnTo>
                <a:lnTo>
                  <a:pt x="723690" y="2184400"/>
                </a:lnTo>
                <a:lnTo>
                  <a:pt x="675189" y="2184400"/>
                </a:lnTo>
                <a:lnTo>
                  <a:pt x="664454" y="2197100"/>
                </a:lnTo>
                <a:lnTo>
                  <a:pt x="670265" y="2197100"/>
                </a:lnTo>
                <a:lnTo>
                  <a:pt x="678207" y="2209800"/>
                </a:lnTo>
                <a:lnTo>
                  <a:pt x="670378" y="2209800"/>
                </a:lnTo>
                <a:lnTo>
                  <a:pt x="667888" y="2222500"/>
                </a:lnTo>
                <a:lnTo>
                  <a:pt x="678433" y="2235200"/>
                </a:lnTo>
                <a:lnTo>
                  <a:pt x="882113" y="2235200"/>
                </a:lnTo>
                <a:lnTo>
                  <a:pt x="937315" y="2400300"/>
                </a:lnTo>
                <a:close/>
              </a:path>
              <a:path w="2219325" h="2400300">
                <a:moveTo>
                  <a:pt x="820862" y="2095500"/>
                </a:moveTo>
                <a:lnTo>
                  <a:pt x="813215" y="2095500"/>
                </a:lnTo>
                <a:lnTo>
                  <a:pt x="817014" y="2082800"/>
                </a:lnTo>
                <a:lnTo>
                  <a:pt x="824315" y="2082800"/>
                </a:lnTo>
                <a:lnTo>
                  <a:pt x="820862" y="2095500"/>
                </a:lnTo>
                <a:close/>
              </a:path>
              <a:path w="2219325" h="2400300">
                <a:moveTo>
                  <a:pt x="814712" y="2108200"/>
                </a:moveTo>
                <a:lnTo>
                  <a:pt x="806336" y="2108200"/>
                </a:lnTo>
                <a:lnTo>
                  <a:pt x="809646" y="2095500"/>
                </a:lnTo>
                <a:lnTo>
                  <a:pt x="817636" y="2095500"/>
                </a:lnTo>
                <a:lnTo>
                  <a:pt x="814712" y="2108200"/>
                </a:lnTo>
                <a:close/>
              </a:path>
              <a:path w="2219325" h="2400300">
                <a:moveTo>
                  <a:pt x="826088" y="2120900"/>
                </a:moveTo>
                <a:lnTo>
                  <a:pt x="816500" y="2120900"/>
                </a:lnTo>
                <a:lnTo>
                  <a:pt x="807959" y="2108200"/>
                </a:lnTo>
                <a:lnTo>
                  <a:pt x="818636" y="2108200"/>
                </a:lnTo>
                <a:lnTo>
                  <a:pt x="826088" y="2120900"/>
                </a:lnTo>
                <a:close/>
              </a:path>
              <a:path w="2219325" h="2400300">
                <a:moveTo>
                  <a:pt x="1077046" y="2184400"/>
                </a:moveTo>
                <a:lnTo>
                  <a:pt x="1047032" y="2184400"/>
                </a:lnTo>
                <a:lnTo>
                  <a:pt x="1045278" y="2171700"/>
                </a:lnTo>
                <a:lnTo>
                  <a:pt x="1072472" y="2171700"/>
                </a:lnTo>
                <a:lnTo>
                  <a:pt x="1077046" y="2184400"/>
                </a:lnTo>
                <a:close/>
              </a:path>
              <a:path w="2219325" h="2400300">
                <a:moveTo>
                  <a:pt x="741069" y="2209800"/>
                </a:moveTo>
                <a:lnTo>
                  <a:pt x="678207" y="2209800"/>
                </a:lnTo>
                <a:lnTo>
                  <a:pt x="680320" y="2197100"/>
                </a:lnTo>
                <a:lnTo>
                  <a:pt x="677528" y="2197100"/>
                </a:lnTo>
                <a:lnTo>
                  <a:pt x="675189" y="2184400"/>
                </a:lnTo>
                <a:lnTo>
                  <a:pt x="728087" y="2184400"/>
                </a:lnTo>
                <a:lnTo>
                  <a:pt x="733893" y="2197100"/>
                </a:lnTo>
                <a:lnTo>
                  <a:pt x="741069" y="2209800"/>
                </a:lnTo>
                <a:close/>
              </a:path>
              <a:path w="2219325" h="2400300">
                <a:moveTo>
                  <a:pt x="1225097" y="2260600"/>
                </a:moveTo>
                <a:lnTo>
                  <a:pt x="1215853" y="2260600"/>
                </a:lnTo>
                <a:lnTo>
                  <a:pt x="1214778" y="2247900"/>
                </a:lnTo>
                <a:lnTo>
                  <a:pt x="1070858" y="2247900"/>
                </a:lnTo>
                <a:lnTo>
                  <a:pt x="1062633" y="2235200"/>
                </a:lnTo>
                <a:lnTo>
                  <a:pt x="1193272" y="2235200"/>
                </a:lnTo>
                <a:lnTo>
                  <a:pt x="1199308" y="2222500"/>
                </a:lnTo>
                <a:lnTo>
                  <a:pt x="1212251" y="2222500"/>
                </a:lnTo>
                <a:lnTo>
                  <a:pt x="1225097" y="2260600"/>
                </a:lnTo>
                <a:close/>
              </a:path>
              <a:path w="2219325" h="2400300">
                <a:moveTo>
                  <a:pt x="1334909" y="2257709"/>
                </a:moveTo>
                <a:lnTo>
                  <a:pt x="1331774" y="2247900"/>
                </a:lnTo>
                <a:lnTo>
                  <a:pt x="1334078" y="2247900"/>
                </a:lnTo>
                <a:lnTo>
                  <a:pt x="1334909" y="2257709"/>
                </a:lnTo>
                <a:close/>
              </a:path>
              <a:path w="2219325" h="2400300">
                <a:moveTo>
                  <a:pt x="1335833" y="2260600"/>
                </a:moveTo>
                <a:lnTo>
                  <a:pt x="1335154" y="2260600"/>
                </a:lnTo>
                <a:lnTo>
                  <a:pt x="1334909" y="2257709"/>
                </a:lnTo>
                <a:lnTo>
                  <a:pt x="1335833" y="2260600"/>
                </a:lnTo>
                <a:close/>
              </a:path>
              <a:path w="2219325" h="2400300">
                <a:moveTo>
                  <a:pt x="786226" y="2286000"/>
                </a:moveTo>
                <a:lnTo>
                  <a:pt x="596409" y="2286000"/>
                </a:lnTo>
                <a:lnTo>
                  <a:pt x="593334" y="2273300"/>
                </a:lnTo>
                <a:lnTo>
                  <a:pt x="835690" y="2273300"/>
                </a:lnTo>
                <a:lnTo>
                  <a:pt x="786226" y="2286000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3284269" y="4678739"/>
            <a:ext cx="4445" cy="19050"/>
          </a:xfrm>
          <a:custGeom>
            <a:avLst/>
            <a:gdLst/>
            <a:ahLst/>
            <a:cxnLst/>
            <a:rect l="l" t="t" r="r" b="b"/>
            <a:pathLst>
              <a:path w="4444" h="19050">
                <a:moveTo>
                  <a:pt x="4245" y="18994"/>
                </a:moveTo>
                <a:lnTo>
                  <a:pt x="0" y="0"/>
                </a:lnTo>
                <a:lnTo>
                  <a:pt x="2964" y="13474"/>
                </a:lnTo>
                <a:lnTo>
                  <a:pt x="4245" y="1899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3273131" y="4656675"/>
            <a:ext cx="10160" cy="20320"/>
          </a:xfrm>
          <a:custGeom>
            <a:avLst/>
            <a:gdLst/>
            <a:ahLst/>
            <a:cxnLst/>
            <a:rect l="l" t="t" r="r" b="b"/>
            <a:pathLst>
              <a:path w="10159" h="20320">
                <a:moveTo>
                  <a:pt x="9787" y="16229"/>
                </a:moveTo>
                <a:lnTo>
                  <a:pt x="8076" y="8856"/>
                </a:lnTo>
                <a:lnTo>
                  <a:pt x="6575" y="2964"/>
                </a:lnTo>
                <a:lnTo>
                  <a:pt x="5359" y="0"/>
                </a:lnTo>
                <a:lnTo>
                  <a:pt x="3762" y="6290"/>
                </a:lnTo>
                <a:lnTo>
                  <a:pt x="1501" y="15545"/>
                </a:lnTo>
                <a:lnTo>
                  <a:pt x="1383" y="15907"/>
                </a:lnTo>
                <a:lnTo>
                  <a:pt x="9787" y="16229"/>
                </a:lnTo>
                <a:close/>
              </a:path>
              <a:path w="10159" h="20320">
                <a:moveTo>
                  <a:pt x="892" y="17426"/>
                </a:moveTo>
                <a:lnTo>
                  <a:pt x="1279" y="16229"/>
                </a:lnTo>
                <a:lnTo>
                  <a:pt x="1349" y="15906"/>
                </a:lnTo>
                <a:lnTo>
                  <a:pt x="892" y="17426"/>
                </a:lnTo>
                <a:close/>
              </a:path>
              <a:path w="10159" h="20320">
                <a:moveTo>
                  <a:pt x="0" y="20182"/>
                </a:moveTo>
                <a:lnTo>
                  <a:pt x="475" y="18814"/>
                </a:lnTo>
                <a:lnTo>
                  <a:pt x="892" y="17426"/>
                </a:lnTo>
                <a:lnTo>
                  <a:pt x="0" y="2018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3292854" y="4715413"/>
            <a:ext cx="1270" cy="4445"/>
          </a:xfrm>
          <a:custGeom>
            <a:avLst/>
            <a:gdLst/>
            <a:ahLst/>
            <a:cxnLst/>
            <a:rect l="l" t="t" r="r" b="b"/>
            <a:pathLst>
              <a:path w="1269" h="4445">
                <a:moveTo>
                  <a:pt x="1144" y="4128"/>
                </a:moveTo>
                <a:lnTo>
                  <a:pt x="0" y="0"/>
                </a:lnTo>
                <a:lnTo>
                  <a:pt x="707" y="2683"/>
                </a:lnTo>
                <a:lnTo>
                  <a:pt x="1144" y="412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3294493" y="4713326"/>
            <a:ext cx="33020" cy="25400"/>
          </a:xfrm>
          <a:custGeom>
            <a:avLst/>
            <a:gdLst/>
            <a:ahLst/>
            <a:cxnLst/>
            <a:rect l="l" t="t" r="r" b="b"/>
            <a:pathLst>
              <a:path w="33019" h="25400">
                <a:moveTo>
                  <a:pt x="15583" y="24914"/>
                </a:moveTo>
                <a:lnTo>
                  <a:pt x="21988" y="24914"/>
                </a:lnTo>
                <a:lnTo>
                  <a:pt x="28145" y="21208"/>
                </a:lnTo>
                <a:lnTo>
                  <a:pt x="30520" y="16476"/>
                </a:lnTo>
                <a:lnTo>
                  <a:pt x="32991" y="11098"/>
                </a:lnTo>
                <a:lnTo>
                  <a:pt x="30387" y="5245"/>
                </a:lnTo>
                <a:lnTo>
                  <a:pt x="24002" y="2052"/>
                </a:lnTo>
                <a:lnTo>
                  <a:pt x="21360" y="703"/>
                </a:lnTo>
                <a:lnTo>
                  <a:pt x="18453" y="0"/>
                </a:lnTo>
                <a:lnTo>
                  <a:pt x="11687" y="0"/>
                </a:lnTo>
                <a:lnTo>
                  <a:pt x="8076" y="1254"/>
                </a:lnTo>
                <a:lnTo>
                  <a:pt x="0" y="7829"/>
                </a:lnTo>
                <a:lnTo>
                  <a:pt x="741" y="10091"/>
                </a:lnTo>
                <a:lnTo>
                  <a:pt x="2907" y="16077"/>
                </a:lnTo>
                <a:lnTo>
                  <a:pt x="7620" y="23261"/>
                </a:lnTo>
                <a:lnTo>
                  <a:pt x="14177" y="24667"/>
                </a:lnTo>
                <a:lnTo>
                  <a:pt x="14918" y="24857"/>
                </a:lnTo>
                <a:lnTo>
                  <a:pt x="15583" y="2491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2261646" y="4249431"/>
            <a:ext cx="33020" cy="25400"/>
          </a:xfrm>
          <a:custGeom>
            <a:avLst/>
            <a:gdLst/>
            <a:ahLst/>
            <a:cxnLst/>
            <a:rect l="l" t="t" r="r" b="b"/>
            <a:pathLst>
              <a:path w="33019" h="25400">
                <a:moveTo>
                  <a:pt x="15583" y="24914"/>
                </a:moveTo>
                <a:lnTo>
                  <a:pt x="21988" y="24914"/>
                </a:lnTo>
                <a:lnTo>
                  <a:pt x="28145" y="21208"/>
                </a:lnTo>
                <a:lnTo>
                  <a:pt x="30520" y="16476"/>
                </a:lnTo>
                <a:lnTo>
                  <a:pt x="32991" y="11098"/>
                </a:lnTo>
                <a:lnTo>
                  <a:pt x="30387" y="5245"/>
                </a:lnTo>
                <a:lnTo>
                  <a:pt x="23983" y="2033"/>
                </a:lnTo>
                <a:lnTo>
                  <a:pt x="21360" y="684"/>
                </a:lnTo>
                <a:lnTo>
                  <a:pt x="18453" y="0"/>
                </a:lnTo>
                <a:lnTo>
                  <a:pt x="11687" y="0"/>
                </a:lnTo>
                <a:lnTo>
                  <a:pt x="8076" y="1254"/>
                </a:lnTo>
                <a:lnTo>
                  <a:pt x="0" y="7810"/>
                </a:lnTo>
                <a:lnTo>
                  <a:pt x="722" y="10072"/>
                </a:lnTo>
                <a:lnTo>
                  <a:pt x="2907" y="16077"/>
                </a:lnTo>
                <a:lnTo>
                  <a:pt x="7620" y="23261"/>
                </a:lnTo>
                <a:lnTo>
                  <a:pt x="14158" y="24648"/>
                </a:lnTo>
                <a:lnTo>
                  <a:pt x="14918" y="24838"/>
                </a:lnTo>
                <a:lnTo>
                  <a:pt x="15583" y="2491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2251402" y="4214843"/>
            <a:ext cx="5715" cy="23495"/>
          </a:xfrm>
          <a:custGeom>
            <a:avLst/>
            <a:gdLst/>
            <a:ahLst/>
            <a:cxnLst/>
            <a:rect l="l" t="t" r="r" b="b"/>
            <a:pathLst>
              <a:path w="5715" h="23495">
                <a:moveTo>
                  <a:pt x="5245" y="23280"/>
                </a:moveTo>
                <a:lnTo>
                  <a:pt x="4313" y="19213"/>
                </a:lnTo>
                <a:lnTo>
                  <a:pt x="0" y="0"/>
                </a:lnTo>
                <a:lnTo>
                  <a:pt x="1862" y="8418"/>
                </a:lnTo>
                <a:lnTo>
                  <a:pt x="4123" y="18491"/>
                </a:lnTo>
                <a:lnTo>
                  <a:pt x="5245" y="2328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2240284" y="4192760"/>
            <a:ext cx="10160" cy="20320"/>
          </a:xfrm>
          <a:custGeom>
            <a:avLst/>
            <a:gdLst/>
            <a:ahLst/>
            <a:cxnLst/>
            <a:rect l="l" t="t" r="r" b="b"/>
            <a:pathLst>
              <a:path w="10159" h="20320">
                <a:moveTo>
                  <a:pt x="9787" y="16229"/>
                </a:moveTo>
                <a:lnTo>
                  <a:pt x="8076" y="8875"/>
                </a:lnTo>
                <a:lnTo>
                  <a:pt x="6575" y="2983"/>
                </a:lnTo>
                <a:lnTo>
                  <a:pt x="5359" y="0"/>
                </a:lnTo>
                <a:lnTo>
                  <a:pt x="3762" y="6309"/>
                </a:lnTo>
                <a:lnTo>
                  <a:pt x="1501" y="15564"/>
                </a:lnTo>
                <a:lnTo>
                  <a:pt x="1390" y="15908"/>
                </a:lnTo>
                <a:lnTo>
                  <a:pt x="9787" y="16229"/>
                </a:lnTo>
                <a:close/>
              </a:path>
              <a:path w="10159" h="20320">
                <a:moveTo>
                  <a:pt x="857" y="17553"/>
                </a:moveTo>
                <a:lnTo>
                  <a:pt x="1286" y="16229"/>
                </a:lnTo>
                <a:lnTo>
                  <a:pt x="1349" y="15906"/>
                </a:lnTo>
                <a:lnTo>
                  <a:pt x="857" y="17553"/>
                </a:lnTo>
                <a:close/>
              </a:path>
              <a:path w="10159" h="20320">
                <a:moveTo>
                  <a:pt x="0" y="20201"/>
                </a:moveTo>
                <a:lnTo>
                  <a:pt x="475" y="18833"/>
                </a:lnTo>
                <a:lnTo>
                  <a:pt x="857" y="17553"/>
                </a:lnTo>
                <a:lnTo>
                  <a:pt x="0" y="2020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2259917" y="4251176"/>
            <a:ext cx="1270" cy="4445"/>
          </a:xfrm>
          <a:custGeom>
            <a:avLst/>
            <a:gdLst/>
            <a:ahLst/>
            <a:cxnLst/>
            <a:rect l="l" t="t" r="r" b="b"/>
            <a:pathLst>
              <a:path w="1269" h="4445">
                <a:moveTo>
                  <a:pt x="1234" y="4450"/>
                </a:moveTo>
                <a:lnTo>
                  <a:pt x="0" y="0"/>
                </a:lnTo>
                <a:lnTo>
                  <a:pt x="797" y="3006"/>
                </a:lnTo>
                <a:lnTo>
                  <a:pt x="1234" y="445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2204975" y="6208664"/>
            <a:ext cx="81927" cy="8190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1989294" y="3872479"/>
            <a:ext cx="2188210" cy="2413000"/>
          </a:xfrm>
          <a:custGeom>
            <a:avLst/>
            <a:gdLst/>
            <a:ahLst/>
            <a:cxnLst/>
            <a:rect l="l" t="t" r="r" b="b"/>
            <a:pathLst>
              <a:path w="2188209" h="2413000">
                <a:moveTo>
                  <a:pt x="1109859" y="1219199"/>
                </a:moveTo>
                <a:lnTo>
                  <a:pt x="1484599" y="1219199"/>
                </a:lnTo>
                <a:lnTo>
                  <a:pt x="1482775" y="1206499"/>
                </a:lnTo>
                <a:lnTo>
                  <a:pt x="1475211" y="1206499"/>
                </a:lnTo>
                <a:lnTo>
                  <a:pt x="1479259" y="1193799"/>
                </a:lnTo>
                <a:lnTo>
                  <a:pt x="1479829" y="1193799"/>
                </a:lnTo>
                <a:lnTo>
                  <a:pt x="1470525" y="1181099"/>
                </a:lnTo>
                <a:lnTo>
                  <a:pt x="1459542" y="1168399"/>
                </a:lnTo>
                <a:lnTo>
                  <a:pt x="1446920" y="1155699"/>
                </a:lnTo>
                <a:lnTo>
                  <a:pt x="1264053" y="1155699"/>
                </a:lnTo>
                <a:lnTo>
                  <a:pt x="1239648" y="1142999"/>
                </a:lnTo>
                <a:lnTo>
                  <a:pt x="1215948" y="1130299"/>
                </a:lnTo>
                <a:lnTo>
                  <a:pt x="1193035" y="1117599"/>
                </a:lnTo>
                <a:lnTo>
                  <a:pt x="1187733" y="1117599"/>
                </a:lnTo>
                <a:lnTo>
                  <a:pt x="1228706" y="1092199"/>
                </a:lnTo>
                <a:lnTo>
                  <a:pt x="1342865" y="1092199"/>
                </a:lnTo>
                <a:lnTo>
                  <a:pt x="1357623" y="1079499"/>
                </a:lnTo>
                <a:lnTo>
                  <a:pt x="1370364" y="1079499"/>
                </a:lnTo>
                <a:lnTo>
                  <a:pt x="1378901" y="1066799"/>
                </a:lnTo>
                <a:lnTo>
                  <a:pt x="1381045" y="1041399"/>
                </a:lnTo>
                <a:lnTo>
                  <a:pt x="1384998" y="1041399"/>
                </a:lnTo>
                <a:lnTo>
                  <a:pt x="1390329" y="1028699"/>
                </a:lnTo>
                <a:lnTo>
                  <a:pt x="1393652" y="1028699"/>
                </a:lnTo>
                <a:lnTo>
                  <a:pt x="1395033" y="1015999"/>
                </a:lnTo>
                <a:lnTo>
                  <a:pt x="1394538" y="1003299"/>
                </a:lnTo>
                <a:lnTo>
                  <a:pt x="1111753" y="1003299"/>
                </a:lnTo>
                <a:lnTo>
                  <a:pt x="1098199" y="977899"/>
                </a:lnTo>
                <a:lnTo>
                  <a:pt x="1085430" y="952499"/>
                </a:lnTo>
                <a:lnTo>
                  <a:pt x="1073427" y="927099"/>
                </a:lnTo>
                <a:lnTo>
                  <a:pt x="1062171" y="901699"/>
                </a:lnTo>
                <a:lnTo>
                  <a:pt x="1052617" y="876299"/>
                </a:lnTo>
                <a:lnTo>
                  <a:pt x="1046048" y="863599"/>
                </a:lnTo>
                <a:lnTo>
                  <a:pt x="1039668" y="850899"/>
                </a:lnTo>
                <a:lnTo>
                  <a:pt x="1033474" y="838199"/>
                </a:lnTo>
                <a:lnTo>
                  <a:pt x="1030503" y="825499"/>
                </a:lnTo>
                <a:lnTo>
                  <a:pt x="1027403" y="825499"/>
                </a:lnTo>
                <a:lnTo>
                  <a:pt x="1024174" y="812799"/>
                </a:lnTo>
                <a:lnTo>
                  <a:pt x="1020818" y="812799"/>
                </a:lnTo>
                <a:lnTo>
                  <a:pt x="1003468" y="774699"/>
                </a:lnTo>
                <a:lnTo>
                  <a:pt x="983094" y="736599"/>
                </a:lnTo>
                <a:lnTo>
                  <a:pt x="959361" y="698499"/>
                </a:lnTo>
                <a:lnTo>
                  <a:pt x="931932" y="660399"/>
                </a:lnTo>
                <a:lnTo>
                  <a:pt x="900472" y="622299"/>
                </a:lnTo>
                <a:lnTo>
                  <a:pt x="864646" y="596899"/>
                </a:lnTo>
                <a:lnTo>
                  <a:pt x="824117" y="584199"/>
                </a:lnTo>
                <a:lnTo>
                  <a:pt x="778550" y="571499"/>
                </a:lnTo>
                <a:lnTo>
                  <a:pt x="727547" y="571499"/>
                </a:lnTo>
                <a:lnTo>
                  <a:pt x="715076" y="558799"/>
                </a:lnTo>
                <a:lnTo>
                  <a:pt x="704148" y="558799"/>
                </a:lnTo>
                <a:lnTo>
                  <a:pt x="697003" y="546099"/>
                </a:lnTo>
                <a:lnTo>
                  <a:pt x="696299" y="546099"/>
                </a:lnTo>
                <a:lnTo>
                  <a:pt x="696528" y="533399"/>
                </a:lnTo>
                <a:lnTo>
                  <a:pt x="713650" y="533399"/>
                </a:lnTo>
                <a:lnTo>
                  <a:pt x="720401" y="520699"/>
                </a:lnTo>
                <a:lnTo>
                  <a:pt x="727144" y="520699"/>
                </a:lnTo>
                <a:lnTo>
                  <a:pt x="745701" y="507999"/>
                </a:lnTo>
                <a:lnTo>
                  <a:pt x="763299" y="507999"/>
                </a:lnTo>
                <a:lnTo>
                  <a:pt x="779701" y="482599"/>
                </a:lnTo>
                <a:lnTo>
                  <a:pt x="794666" y="469899"/>
                </a:lnTo>
                <a:lnTo>
                  <a:pt x="806404" y="457199"/>
                </a:lnTo>
                <a:lnTo>
                  <a:pt x="816338" y="431799"/>
                </a:lnTo>
                <a:lnTo>
                  <a:pt x="824344" y="419099"/>
                </a:lnTo>
                <a:lnTo>
                  <a:pt x="830299" y="393699"/>
                </a:lnTo>
                <a:lnTo>
                  <a:pt x="831704" y="380999"/>
                </a:lnTo>
                <a:lnTo>
                  <a:pt x="833040" y="380999"/>
                </a:lnTo>
                <a:lnTo>
                  <a:pt x="834313" y="368299"/>
                </a:lnTo>
                <a:lnTo>
                  <a:pt x="837540" y="368299"/>
                </a:lnTo>
                <a:lnTo>
                  <a:pt x="846425" y="355599"/>
                </a:lnTo>
                <a:lnTo>
                  <a:pt x="850415" y="342899"/>
                </a:lnTo>
                <a:lnTo>
                  <a:pt x="849502" y="330199"/>
                </a:lnTo>
                <a:lnTo>
                  <a:pt x="843678" y="304799"/>
                </a:lnTo>
                <a:lnTo>
                  <a:pt x="843412" y="304799"/>
                </a:lnTo>
                <a:lnTo>
                  <a:pt x="844435" y="279399"/>
                </a:lnTo>
                <a:lnTo>
                  <a:pt x="844144" y="253999"/>
                </a:lnTo>
                <a:lnTo>
                  <a:pt x="842541" y="228599"/>
                </a:lnTo>
                <a:lnTo>
                  <a:pt x="839630" y="215899"/>
                </a:lnTo>
                <a:lnTo>
                  <a:pt x="839250" y="215899"/>
                </a:lnTo>
                <a:lnTo>
                  <a:pt x="840827" y="203199"/>
                </a:lnTo>
                <a:lnTo>
                  <a:pt x="836456" y="203199"/>
                </a:lnTo>
                <a:lnTo>
                  <a:pt x="835677" y="190499"/>
                </a:lnTo>
                <a:lnTo>
                  <a:pt x="831514" y="177799"/>
                </a:lnTo>
                <a:lnTo>
                  <a:pt x="826643" y="152399"/>
                </a:lnTo>
                <a:lnTo>
                  <a:pt x="820821" y="139699"/>
                </a:lnTo>
                <a:lnTo>
                  <a:pt x="813803" y="126999"/>
                </a:lnTo>
                <a:lnTo>
                  <a:pt x="801086" y="101599"/>
                </a:lnTo>
                <a:lnTo>
                  <a:pt x="783584" y="76199"/>
                </a:lnTo>
                <a:lnTo>
                  <a:pt x="762900" y="50799"/>
                </a:lnTo>
                <a:lnTo>
                  <a:pt x="740637" y="38099"/>
                </a:lnTo>
                <a:lnTo>
                  <a:pt x="734023" y="38099"/>
                </a:lnTo>
                <a:lnTo>
                  <a:pt x="726970" y="25399"/>
                </a:lnTo>
                <a:lnTo>
                  <a:pt x="709070" y="25399"/>
                </a:lnTo>
                <a:lnTo>
                  <a:pt x="704285" y="12699"/>
                </a:lnTo>
                <a:lnTo>
                  <a:pt x="695131" y="0"/>
                </a:lnTo>
                <a:lnTo>
                  <a:pt x="580551" y="0"/>
                </a:lnTo>
                <a:lnTo>
                  <a:pt x="563431" y="12699"/>
                </a:lnTo>
                <a:lnTo>
                  <a:pt x="545975" y="12699"/>
                </a:lnTo>
                <a:lnTo>
                  <a:pt x="498789" y="38099"/>
                </a:lnTo>
                <a:lnTo>
                  <a:pt x="458244" y="63499"/>
                </a:lnTo>
                <a:lnTo>
                  <a:pt x="425598" y="88899"/>
                </a:lnTo>
                <a:lnTo>
                  <a:pt x="402112" y="126999"/>
                </a:lnTo>
                <a:lnTo>
                  <a:pt x="384688" y="177799"/>
                </a:lnTo>
                <a:lnTo>
                  <a:pt x="375905" y="228599"/>
                </a:lnTo>
                <a:lnTo>
                  <a:pt x="376045" y="292099"/>
                </a:lnTo>
                <a:lnTo>
                  <a:pt x="385388" y="342899"/>
                </a:lnTo>
                <a:lnTo>
                  <a:pt x="397638" y="368299"/>
                </a:lnTo>
                <a:lnTo>
                  <a:pt x="415498" y="406399"/>
                </a:lnTo>
                <a:lnTo>
                  <a:pt x="439113" y="431799"/>
                </a:lnTo>
                <a:lnTo>
                  <a:pt x="468627" y="457199"/>
                </a:lnTo>
                <a:lnTo>
                  <a:pt x="477369" y="469899"/>
                </a:lnTo>
                <a:lnTo>
                  <a:pt x="244844" y="469899"/>
                </a:lnTo>
                <a:lnTo>
                  <a:pt x="201537" y="482599"/>
                </a:lnTo>
                <a:lnTo>
                  <a:pt x="161175" y="507999"/>
                </a:lnTo>
                <a:lnTo>
                  <a:pt x="138803" y="520699"/>
                </a:lnTo>
                <a:lnTo>
                  <a:pt x="120613" y="546099"/>
                </a:lnTo>
                <a:lnTo>
                  <a:pt x="106317" y="571499"/>
                </a:lnTo>
                <a:lnTo>
                  <a:pt x="95629" y="596899"/>
                </a:lnTo>
                <a:lnTo>
                  <a:pt x="86177" y="634999"/>
                </a:lnTo>
                <a:lnTo>
                  <a:pt x="79077" y="660399"/>
                </a:lnTo>
                <a:lnTo>
                  <a:pt x="73800" y="698499"/>
                </a:lnTo>
                <a:lnTo>
                  <a:pt x="69821" y="723899"/>
                </a:lnTo>
                <a:lnTo>
                  <a:pt x="64663" y="774699"/>
                </a:lnTo>
                <a:lnTo>
                  <a:pt x="60213" y="825499"/>
                </a:lnTo>
                <a:lnTo>
                  <a:pt x="56461" y="876299"/>
                </a:lnTo>
                <a:lnTo>
                  <a:pt x="53403" y="927099"/>
                </a:lnTo>
                <a:lnTo>
                  <a:pt x="51029" y="977899"/>
                </a:lnTo>
                <a:lnTo>
                  <a:pt x="49334" y="1028699"/>
                </a:lnTo>
                <a:lnTo>
                  <a:pt x="48309" y="1079499"/>
                </a:lnTo>
                <a:lnTo>
                  <a:pt x="47780" y="1130299"/>
                </a:lnTo>
                <a:lnTo>
                  <a:pt x="47654" y="1168399"/>
                </a:lnTo>
                <a:lnTo>
                  <a:pt x="1035318" y="1168399"/>
                </a:lnTo>
                <a:lnTo>
                  <a:pt x="1054901" y="1193799"/>
                </a:lnTo>
                <a:lnTo>
                  <a:pt x="1079779" y="1206499"/>
                </a:lnTo>
                <a:lnTo>
                  <a:pt x="1109859" y="1219199"/>
                </a:lnTo>
                <a:close/>
              </a:path>
              <a:path w="2188209" h="2413000">
                <a:moveTo>
                  <a:pt x="1144175" y="1244599"/>
                </a:moveTo>
                <a:lnTo>
                  <a:pt x="2135403" y="1244599"/>
                </a:lnTo>
                <a:lnTo>
                  <a:pt x="2135403" y="1155699"/>
                </a:lnTo>
                <a:lnTo>
                  <a:pt x="2134537" y="1155699"/>
                </a:lnTo>
                <a:lnTo>
                  <a:pt x="2132339" y="1142999"/>
                </a:lnTo>
                <a:lnTo>
                  <a:pt x="2128750" y="1130299"/>
                </a:lnTo>
                <a:lnTo>
                  <a:pt x="2123772" y="1130299"/>
                </a:lnTo>
                <a:lnTo>
                  <a:pt x="2026166" y="977899"/>
                </a:lnTo>
                <a:lnTo>
                  <a:pt x="2026945" y="965199"/>
                </a:lnTo>
                <a:lnTo>
                  <a:pt x="2027610" y="965199"/>
                </a:lnTo>
                <a:lnTo>
                  <a:pt x="2083464" y="342899"/>
                </a:lnTo>
                <a:lnTo>
                  <a:pt x="2083451" y="317499"/>
                </a:lnTo>
                <a:lnTo>
                  <a:pt x="2080452" y="304799"/>
                </a:lnTo>
                <a:lnTo>
                  <a:pt x="2074987" y="292099"/>
                </a:lnTo>
                <a:lnTo>
                  <a:pt x="2067577" y="279399"/>
                </a:lnTo>
                <a:lnTo>
                  <a:pt x="2045320" y="279399"/>
                </a:lnTo>
                <a:lnTo>
                  <a:pt x="2029951" y="266699"/>
                </a:lnTo>
                <a:lnTo>
                  <a:pt x="2004406" y="266699"/>
                </a:lnTo>
                <a:lnTo>
                  <a:pt x="1619302" y="292099"/>
                </a:lnTo>
                <a:lnTo>
                  <a:pt x="1587574" y="317499"/>
                </a:lnTo>
                <a:lnTo>
                  <a:pt x="1528842" y="965199"/>
                </a:lnTo>
                <a:lnTo>
                  <a:pt x="1529102" y="977899"/>
                </a:lnTo>
                <a:lnTo>
                  <a:pt x="1531013" y="977899"/>
                </a:lnTo>
                <a:lnTo>
                  <a:pt x="1534513" y="990599"/>
                </a:lnTo>
                <a:lnTo>
                  <a:pt x="1539541" y="1003299"/>
                </a:lnTo>
                <a:lnTo>
                  <a:pt x="1553103" y="1003299"/>
                </a:lnTo>
                <a:lnTo>
                  <a:pt x="1561052" y="1015999"/>
                </a:lnTo>
                <a:lnTo>
                  <a:pt x="1896899" y="1015999"/>
                </a:lnTo>
                <a:lnTo>
                  <a:pt x="1966093" y="1130299"/>
                </a:lnTo>
                <a:lnTo>
                  <a:pt x="1973565" y="1142999"/>
                </a:lnTo>
                <a:lnTo>
                  <a:pt x="1977306" y="1155699"/>
                </a:lnTo>
                <a:lnTo>
                  <a:pt x="1977270" y="1168399"/>
                </a:lnTo>
                <a:lnTo>
                  <a:pt x="1973410" y="1181099"/>
                </a:lnTo>
                <a:lnTo>
                  <a:pt x="1969590" y="1181099"/>
                </a:lnTo>
                <a:lnTo>
                  <a:pt x="1963471" y="1193799"/>
                </a:lnTo>
                <a:lnTo>
                  <a:pt x="1955470" y="1193799"/>
                </a:lnTo>
                <a:lnTo>
                  <a:pt x="1925272" y="1206499"/>
                </a:lnTo>
                <a:lnTo>
                  <a:pt x="1601761" y="1206499"/>
                </a:lnTo>
                <a:lnTo>
                  <a:pt x="1596706" y="1219199"/>
                </a:lnTo>
                <a:lnTo>
                  <a:pt x="1109859" y="1219199"/>
                </a:lnTo>
                <a:lnTo>
                  <a:pt x="1145049" y="1231899"/>
                </a:lnTo>
                <a:lnTo>
                  <a:pt x="1144175" y="1244599"/>
                </a:lnTo>
                <a:close/>
              </a:path>
              <a:path w="2188209" h="2413000">
                <a:moveTo>
                  <a:pt x="1391501" y="939799"/>
                </a:moveTo>
                <a:lnTo>
                  <a:pt x="1427491" y="939799"/>
                </a:lnTo>
                <a:lnTo>
                  <a:pt x="1426218" y="927099"/>
                </a:lnTo>
                <a:lnTo>
                  <a:pt x="1402292" y="927099"/>
                </a:lnTo>
                <a:lnTo>
                  <a:pt x="1391501" y="939799"/>
                </a:lnTo>
                <a:close/>
              </a:path>
              <a:path w="2188209" h="2413000">
                <a:moveTo>
                  <a:pt x="1306419" y="939799"/>
                </a:moveTo>
                <a:lnTo>
                  <a:pt x="1353146" y="939799"/>
                </a:lnTo>
                <a:lnTo>
                  <a:pt x="1352177" y="927099"/>
                </a:lnTo>
                <a:lnTo>
                  <a:pt x="1314280" y="927099"/>
                </a:lnTo>
                <a:lnTo>
                  <a:pt x="1306419" y="939799"/>
                </a:lnTo>
                <a:close/>
              </a:path>
              <a:path w="2188209" h="2413000">
                <a:moveTo>
                  <a:pt x="1340794" y="952499"/>
                </a:moveTo>
                <a:lnTo>
                  <a:pt x="1424524" y="952499"/>
                </a:lnTo>
                <a:lnTo>
                  <a:pt x="1427650" y="939799"/>
                </a:lnTo>
                <a:lnTo>
                  <a:pt x="1367838" y="939799"/>
                </a:lnTo>
                <a:lnTo>
                  <a:pt x="1340794" y="952499"/>
                </a:lnTo>
                <a:close/>
              </a:path>
              <a:path w="2188209" h="2413000">
                <a:moveTo>
                  <a:pt x="1239838" y="965199"/>
                </a:moveTo>
                <a:lnTo>
                  <a:pt x="1411414" y="965199"/>
                </a:lnTo>
                <a:lnTo>
                  <a:pt x="1415424" y="952499"/>
                </a:lnTo>
                <a:lnTo>
                  <a:pt x="1340794" y="952499"/>
                </a:lnTo>
                <a:lnTo>
                  <a:pt x="1351037" y="939799"/>
                </a:lnTo>
                <a:lnTo>
                  <a:pt x="1271125" y="939799"/>
                </a:lnTo>
                <a:lnTo>
                  <a:pt x="1254493" y="952499"/>
                </a:lnTo>
                <a:lnTo>
                  <a:pt x="1239838" y="965199"/>
                </a:lnTo>
                <a:close/>
              </a:path>
              <a:path w="2188209" h="2413000">
                <a:moveTo>
                  <a:pt x="1207303" y="990599"/>
                </a:moveTo>
                <a:lnTo>
                  <a:pt x="1402463" y="990599"/>
                </a:lnTo>
                <a:lnTo>
                  <a:pt x="1402622" y="977899"/>
                </a:lnTo>
                <a:lnTo>
                  <a:pt x="1401227" y="965199"/>
                </a:lnTo>
                <a:lnTo>
                  <a:pt x="1227053" y="965199"/>
                </a:lnTo>
                <a:lnTo>
                  <a:pt x="1219633" y="977899"/>
                </a:lnTo>
                <a:lnTo>
                  <a:pt x="1213023" y="977899"/>
                </a:lnTo>
                <a:lnTo>
                  <a:pt x="1207303" y="990599"/>
                </a:lnTo>
                <a:close/>
              </a:path>
              <a:path w="2188209" h="2413000">
                <a:moveTo>
                  <a:pt x="1113160" y="1003299"/>
                </a:moveTo>
                <a:lnTo>
                  <a:pt x="1395545" y="1003299"/>
                </a:lnTo>
                <a:lnTo>
                  <a:pt x="1400265" y="990599"/>
                </a:lnTo>
                <a:lnTo>
                  <a:pt x="1199135" y="990599"/>
                </a:lnTo>
                <a:lnTo>
                  <a:pt x="1113160" y="1003299"/>
                </a:lnTo>
                <a:close/>
              </a:path>
              <a:path w="2188209" h="2413000">
                <a:moveTo>
                  <a:pt x="1278679" y="1104899"/>
                </a:moveTo>
                <a:lnTo>
                  <a:pt x="1312086" y="1104899"/>
                </a:lnTo>
                <a:lnTo>
                  <a:pt x="1323036" y="1092199"/>
                </a:lnTo>
                <a:lnTo>
                  <a:pt x="1263787" y="1092199"/>
                </a:lnTo>
                <a:lnTo>
                  <a:pt x="1278679" y="1104899"/>
                </a:lnTo>
                <a:close/>
              </a:path>
              <a:path w="2188209" h="2413000">
                <a:moveTo>
                  <a:pt x="1327700" y="1155699"/>
                </a:moveTo>
                <a:lnTo>
                  <a:pt x="1432699" y="1155699"/>
                </a:lnTo>
                <a:lnTo>
                  <a:pt x="1418532" y="1142999"/>
                </a:lnTo>
                <a:lnTo>
                  <a:pt x="1336550" y="1142999"/>
                </a:lnTo>
                <a:lnTo>
                  <a:pt x="1327700" y="1155699"/>
                </a:lnTo>
                <a:close/>
              </a:path>
              <a:path w="2188209" h="2413000">
                <a:moveTo>
                  <a:pt x="215585" y="1879599"/>
                </a:moveTo>
                <a:lnTo>
                  <a:pt x="1571506" y="1879599"/>
                </a:lnTo>
                <a:lnTo>
                  <a:pt x="1575269" y="1866899"/>
                </a:lnTo>
                <a:lnTo>
                  <a:pt x="1558152" y="1803399"/>
                </a:lnTo>
                <a:lnTo>
                  <a:pt x="1546698" y="1765299"/>
                </a:lnTo>
                <a:lnTo>
                  <a:pt x="1538969" y="1727199"/>
                </a:lnTo>
                <a:lnTo>
                  <a:pt x="1533022" y="1689099"/>
                </a:lnTo>
                <a:lnTo>
                  <a:pt x="1527075" y="1663699"/>
                </a:lnTo>
                <a:lnTo>
                  <a:pt x="1519515" y="1625599"/>
                </a:lnTo>
                <a:lnTo>
                  <a:pt x="1508328" y="1574799"/>
                </a:lnTo>
                <a:lnTo>
                  <a:pt x="1491745" y="1511299"/>
                </a:lnTo>
                <a:lnTo>
                  <a:pt x="1474096" y="1473199"/>
                </a:lnTo>
                <a:lnTo>
                  <a:pt x="1466374" y="1460499"/>
                </a:lnTo>
                <a:lnTo>
                  <a:pt x="1465538" y="1447799"/>
                </a:lnTo>
                <a:lnTo>
                  <a:pt x="2052563" y="1447799"/>
                </a:lnTo>
                <a:lnTo>
                  <a:pt x="2052563" y="1282699"/>
                </a:lnTo>
                <a:lnTo>
                  <a:pt x="2187969" y="1282699"/>
                </a:lnTo>
                <a:lnTo>
                  <a:pt x="2187969" y="1244599"/>
                </a:lnTo>
                <a:lnTo>
                  <a:pt x="1040392" y="1244599"/>
                </a:lnTo>
                <a:lnTo>
                  <a:pt x="1039613" y="1231899"/>
                </a:lnTo>
                <a:lnTo>
                  <a:pt x="1033645" y="1206499"/>
                </a:lnTo>
                <a:lnTo>
                  <a:pt x="1026690" y="1168399"/>
                </a:lnTo>
                <a:lnTo>
                  <a:pt x="47654" y="1168399"/>
                </a:lnTo>
                <a:lnTo>
                  <a:pt x="47769" y="1206499"/>
                </a:lnTo>
                <a:lnTo>
                  <a:pt x="48841" y="1282699"/>
                </a:lnTo>
                <a:lnTo>
                  <a:pt x="49922" y="1320799"/>
                </a:lnTo>
                <a:lnTo>
                  <a:pt x="51444" y="1346199"/>
                </a:lnTo>
                <a:lnTo>
                  <a:pt x="51710" y="1358899"/>
                </a:lnTo>
                <a:lnTo>
                  <a:pt x="27755" y="1358899"/>
                </a:lnTo>
                <a:lnTo>
                  <a:pt x="19615" y="1371599"/>
                </a:lnTo>
                <a:lnTo>
                  <a:pt x="3259" y="1409699"/>
                </a:lnTo>
                <a:lnTo>
                  <a:pt x="0" y="1447799"/>
                </a:lnTo>
                <a:lnTo>
                  <a:pt x="3040" y="1485899"/>
                </a:lnTo>
                <a:lnTo>
                  <a:pt x="12062" y="1536699"/>
                </a:lnTo>
                <a:lnTo>
                  <a:pt x="26920" y="1574799"/>
                </a:lnTo>
                <a:lnTo>
                  <a:pt x="47468" y="1612899"/>
                </a:lnTo>
                <a:lnTo>
                  <a:pt x="73558" y="1650999"/>
                </a:lnTo>
                <a:lnTo>
                  <a:pt x="105044" y="1689099"/>
                </a:lnTo>
                <a:lnTo>
                  <a:pt x="141780" y="1714499"/>
                </a:lnTo>
                <a:lnTo>
                  <a:pt x="183619" y="1727199"/>
                </a:lnTo>
                <a:lnTo>
                  <a:pt x="184836" y="1727199"/>
                </a:lnTo>
                <a:lnTo>
                  <a:pt x="168172" y="1739899"/>
                </a:lnTo>
                <a:lnTo>
                  <a:pt x="155434" y="1765299"/>
                </a:lnTo>
                <a:lnTo>
                  <a:pt x="147295" y="1777999"/>
                </a:lnTo>
                <a:lnTo>
                  <a:pt x="144432" y="1803399"/>
                </a:lnTo>
                <a:lnTo>
                  <a:pt x="150034" y="1828799"/>
                </a:lnTo>
                <a:lnTo>
                  <a:pt x="165299" y="1854199"/>
                </a:lnTo>
                <a:lnTo>
                  <a:pt x="187919" y="1866899"/>
                </a:lnTo>
                <a:lnTo>
                  <a:pt x="215585" y="1879599"/>
                </a:lnTo>
                <a:close/>
              </a:path>
              <a:path w="2188209" h="2413000">
                <a:moveTo>
                  <a:pt x="1346362" y="2400299"/>
                </a:moveTo>
                <a:lnTo>
                  <a:pt x="1347198" y="2400299"/>
                </a:lnTo>
                <a:lnTo>
                  <a:pt x="1363631" y="2387599"/>
                </a:lnTo>
                <a:lnTo>
                  <a:pt x="1385020" y="2387599"/>
                </a:lnTo>
                <a:lnTo>
                  <a:pt x="1412156" y="2374899"/>
                </a:lnTo>
                <a:lnTo>
                  <a:pt x="1445714" y="2362199"/>
                </a:lnTo>
                <a:lnTo>
                  <a:pt x="1486369" y="2349499"/>
                </a:lnTo>
                <a:lnTo>
                  <a:pt x="1534797" y="2336799"/>
                </a:lnTo>
                <a:lnTo>
                  <a:pt x="1591673" y="2311399"/>
                </a:lnTo>
                <a:lnTo>
                  <a:pt x="1657671" y="2298699"/>
                </a:lnTo>
                <a:lnTo>
                  <a:pt x="1733469" y="2273299"/>
                </a:lnTo>
                <a:lnTo>
                  <a:pt x="1833842" y="2235199"/>
                </a:lnTo>
                <a:lnTo>
                  <a:pt x="1833405" y="2235199"/>
                </a:lnTo>
                <a:lnTo>
                  <a:pt x="1830098" y="2222499"/>
                </a:lnTo>
                <a:lnTo>
                  <a:pt x="1833652" y="2222499"/>
                </a:lnTo>
                <a:lnTo>
                  <a:pt x="1832265" y="2209799"/>
                </a:lnTo>
                <a:lnTo>
                  <a:pt x="1819950" y="2209799"/>
                </a:lnTo>
                <a:lnTo>
                  <a:pt x="1811310" y="2197099"/>
                </a:lnTo>
                <a:lnTo>
                  <a:pt x="1777532" y="2158999"/>
                </a:lnTo>
                <a:lnTo>
                  <a:pt x="1745547" y="2133599"/>
                </a:lnTo>
                <a:lnTo>
                  <a:pt x="1675304" y="2108199"/>
                </a:lnTo>
                <a:lnTo>
                  <a:pt x="1602616" y="2108199"/>
                </a:lnTo>
                <a:lnTo>
                  <a:pt x="1560997" y="1892299"/>
                </a:lnTo>
                <a:lnTo>
                  <a:pt x="1562631" y="1879599"/>
                </a:lnTo>
                <a:lnTo>
                  <a:pt x="841778" y="1879599"/>
                </a:lnTo>
                <a:lnTo>
                  <a:pt x="841333" y="1892299"/>
                </a:lnTo>
                <a:lnTo>
                  <a:pt x="840590" y="1917699"/>
                </a:lnTo>
                <a:lnTo>
                  <a:pt x="839533" y="1930399"/>
                </a:lnTo>
                <a:lnTo>
                  <a:pt x="837711" y="1943099"/>
                </a:lnTo>
                <a:lnTo>
                  <a:pt x="1209113" y="1943099"/>
                </a:lnTo>
                <a:lnTo>
                  <a:pt x="1214472" y="1955799"/>
                </a:lnTo>
                <a:lnTo>
                  <a:pt x="1218843" y="1955799"/>
                </a:lnTo>
                <a:lnTo>
                  <a:pt x="1222120" y="1968499"/>
                </a:lnTo>
                <a:lnTo>
                  <a:pt x="1226941" y="1981199"/>
                </a:lnTo>
                <a:lnTo>
                  <a:pt x="1248280" y="1981199"/>
                </a:lnTo>
                <a:lnTo>
                  <a:pt x="1251663" y="1993899"/>
                </a:lnTo>
                <a:lnTo>
                  <a:pt x="1261412" y="1993899"/>
                </a:lnTo>
                <a:lnTo>
                  <a:pt x="1320763" y="2171699"/>
                </a:lnTo>
                <a:lnTo>
                  <a:pt x="1320326" y="2171699"/>
                </a:lnTo>
                <a:lnTo>
                  <a:pt x="1314822" y="2197099"/>
                </a:lnTo>
                <a:lnTo>
                  <a:pt x="1309208" y="2222499"/>
                </a:lnTo>
                <a:lnTo>
                  <a:pt x="1307557" y="2260599"/>
                </a:lnTo>
                <a:lnTo>
                  <a:pt x="1313940" y="2298699"/>
                </a:lnTo>
                <a:lnTo>
                  <a:pt x="1320033" y="2324099"/>
                </a:lnTo>
                <a:lnTo>
                  <a:pt x="1325754" y="2336799"/>
                </a:lnTo>
                <a:lnTo>
                  <a:pt x="1330994" y="2349499"/>
                </a:lnTo>
                <a:lnTo>
                  <a:pt x="1335643" y="2362199"/>
                </a:lnTo>
                <a:lnTo>
                  <a:pt x="1337069" y="2374899"/>
                </a:lnTo>
                <a:lnTo>
                  <a:pt x="1339957" y="2374899"/>
                </a:lnTo>
                <a:lnTo>
                  <a:pt x="1342998" y="2387599"/>
                </a:lnTo>
                <a:lnTo>
                  <a:pt x="1346362" y="2400299"/>
                </a:lnTo>
                <a:close/>
              </a:path>
              <a:path w="2188209" h="2413000">
                <a:moveTo>
                  <a:pt x="503310" y="2273299"/>
                </a:moveTo>
                <a:lnTo>
                  <a:pt x="572961" y="2273299"/>
                </a:lnTo>
                <a:lnTo>
                  <a:pt x="573322" y="2260599"/>
                </a:lnTo>
                <a:lnTo>
                  <a:pt x="573322" y="1879599"/>
                </a:lnTo>
                <a:lnTo>
                  <a:pt x="503310" y="1879599"/>
                </a:lnTo>
                <a:lnTo>
                  <a:pt x="503310" y="2273299"/>
                </a:lnTo>
                <a:close/>
              </a:path>
              <a:path w="2188209" h="2413000">
                <a:moveTo>
                  <a:pt x="850995" y="1993899"/>
                </a:moveTo>
                <a:lnTo>
                  <a:pt x="1195239" y="1993899"/>
                </a:lnTo>
                <a:lnTo>
                  <a:pt x="1196589" y="1981199"/>
                </a:lnTo>
                <a:lnTo>
                  <a:pt x="1199572" y="1968499"/>
                </a:lnTo>
                <a:lnTo>
                  <a:pt x="1201359" y="1955799"/>
                </a:lnTo>
                <a:lnTo>
                  <a:pt x="1209113" y="1943099"/>
                </a:lnTo>
                <a:lnTo>
                  <a:pt x="837711" y="1943099"/>
                </a:lnTo>
                <a:lnTo>
                  <a:pt x="836072" y="1955799"/>
                </a:lnTo>
                <a:lnTo>
                  <a:pt x="836756" y="1968499"/>
                </a:lnTo>
                <a:lnTo>
                  <a:pt x="841238" y="1981199"/>
                </a:lnTo>
                <a:lnTo>
                  <a:pt x="850995" y="1993899"/>
                </a:lnTo>
                <a:close/>
              </a:path>
              <a:path w="2188209" h="2413000">
                <a:moveTo>
                  <a:pt x="789053" y="2387599"/>
                </a:moveTo>
                <a:lnTo>
                  <a:pt x="1318787" y="2387599"/>
                </a:lnTo>
                <a:lnTo>
                  <a:pt x="1313186" y="2362199"/>
                </a:lnTo>
                <a:lnTo>
                  <a:pt x="1307135" y="2349499"/>
                </a:lnTo>
                <a:lnTo>
                  <a:pt x="1300766" y="2324099"/>
                </a:lnTo>
                <a:lnTo>
                  <a:pt x="1294214" y="2324099"/>
                </a:lnTo>
                <a:lnTo>
                  <a:pt x="1271879" y="2285999"/>
                </a:lnTo>
                <a:lnTo>
                  <a:pt x="1245990" y="2273299"/>
                </a:lnTo>
                <a:lnTo>
                  <a:pt x="1217166" y="2247899"/>
                </a:lnTo>
                <a:lnTo>
                  <a:pt x="1186022" y="2235199"/>
                </a:lnTo>
                <a:lnTo>
                  <a:pt x="1172909" y="2235199"/>
                </a:lnTo>
                <a:lnTo>
                  <a:pt x="1168519" y="2222499"/>
                </a:lnTo>
                <a:lnTo>
                  <a:pt x="1137789" y="2222499"/>
                </a:lnTo>
                <a:lnTo>
                  <a:pt x="1166182" y="2006599"/>
                </a:lnTo>
                <a:lnTo>
                  <a:pt x="1168519" y="2006599"/>
                </a:lnTo>
                <a:lnTo>
                  <a:pt x="1186022" y="1993899"/>
                </a:lnTo>
                <a:lnTo>
                  <a:pt x="852762" y="1993899"/>
                </a:lnTo>
                <a:lnTo>
                  <a:pt x="856943" y="2197099"/>
                </a:lnTo>
                <a:lnTo>
                  <a:pt x="851028" y="2197099"/>
                </a:lnTo>
                <a:lnTo>
                  <a:pt x="839642" y="2222499"/>
                </a:lnTo>
                <a:lnTo>
                  <a:pt x="826036" y="2247899"/>
                </a:lnTo>
                <a:lnTo>
                  <a:pt x="814487" y="2273299"/>
                </a:lnTo>
                <a:lnTo>
                  <a:pt x="813404" y="2273299"/>
                </a:lnTo>
                <a:lnTo>
                  <a:pt x="812435" y="2285999"/>
                </a:lnTo>
                <a:lnTo>
                  <a:pt x="810980" y="2285999"/>
                </a:lnTo>
                <a:lnTo>
                  <a:pt x="809948" y="2298699"/>
                </a:lnTo>
                <a:lnTo>
                  <a:pt x="809332" y="2311399"/>
                </a:lnTo>
                <a:lnTo>
                  <a:pt x="809128" y="2311399"/>
                </a:lnTo>
                <a:lnTo>
                  <a:pt x="809128" y="2336799"/>
                </a:lnTo>
                <a:lnTo>
                  <a:pt x="795673" y="2336799"/>
                </a:lnTo>
                <a:lnTo>
                  <a:pt x="793146" y="2349499"/>
                </a:lnTo>
                <a:lnTo>
                  <a:pt x="790438" y="2349499"/>
                </a:lnTo>
                <a:lnTo>
                  <a:pt x="788447" y="2362199"/>
                </a:lnTo>
                <a:lnTo>
                  <a:pt x="787218" y="2362199"/>
                </a:lnTo>
                <a:lnTo>
                  <a:pt x="786798" y="2374899"/>
                </a:lnTo>
                <a:lnTo>
                  <a:pt x="787345" y="2374899"/>
                </a:lnTo>
                <a:lnTo>
                  <a:pt x="789053" y="2387599"/>
                </a:lnTo>
                <a:close/>
              </a:path>
              <a:path w="2188209" h="2413000">
                <a:moveTo>
                  <a:pt x="1172909" y="2235199"/>
                </a:moveTo>
                <a:lnTo>
                  <a:pt x="1181651" y="2235199"/>
                </a:lnTo>
                <a:lnTo>
                  <a:pt x="1181651" y="2222499"/>
                </a:lnTo>
                <a:lnTo>
                  <a:pt x="1172909" y="2222499"/>
                </a:lnTo>
                <a:lnTo>
                  <a:pt x="1172909" y="2235199"/>
                </a:lnTo>
                <a:close/>
              </a:path>
              <a:path w="2188209" h="2413000">
                <a:moveTo>
                  <a:pt x="513676" y="2285999"/>
                </a:moveTo>
                <a:lnTo>
                  <a:pt x="563758" y="2285999"/>
                </a:lnTo>
                <a:lnTo>
                  <a:pt x="568704" y="2273299"/>
                </a:lnTo>
                <a:lnTo>
                  <a:pt x="508708" y="2273299"/>
                </a:lnTo>
                <a:lnTo>
                  <a:pt x="513676" y="2285999"/>
                </a:lnTo>
                <a:close/>
              </a:path>
              <a:path w="2188209" h="2413000">
                <a:moveTo>
                  <a:pt x="534706" y="2298699"/>
                </a:moveTo>
                <a:lnTo>
                  <a:pt x="550232" y="2298699"/>
                </a:lnTo>
                <a:lnTo>
                  <a:pt x="557501" y="2285999"/>
                </a:lnTo>
                <a:lnTo>
                  <a:pt x="526969" y="2285999"/>
                </a:lnTo>
                <a:lnTo>
                  <a:pt x="534706" y="2298699"/>
                </a:lnTo>
                <a:close/>
              </a:path>
              <a:path w="2188209" h="2413000">
                <a:moveTo>
                  <a:pt x="796338" y="2400299"/>
                </a:moveTo>
                <a:lnTo>
                  <a:pt x="1328137" y="2400299"/>
                </a:lnTo>
                <a:lnTo>
                  <a:pt x="1329657" y="2387599"/>
                </a:lnTo>
                <a:lnTo>
                  <a:pt x="792017" y="2387599"/>
                </a:lnTo>
                <a:lnTo>
                  <a:pt x="796338" y="2400299"/>
                </a:lnTo>
                <a:close/>
              </a:path>
              <a:path w="2188209" h="2413000">
                <a:moveTo>
                  <a:pt x="810573" y="2412999"/>
                </a:moveTo>
                <a:lnTo>
                  <a:pt x="1324032" y="2412999"/>
                </a:lnTo>
                <a:lnTo>
                  <a:pt x="1323614" y="2400299"/>
                </a:lnTo>
                <a:lnTo>
                  <a:pt x="798125" y="2400299"/>
                </a:lnTo>
                <a:lnTo>
                  <a:pt x="810573" y="24129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2485060" y="6208721"/>
            <a:ext cx="81927" cy="8185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2773908" y="6250112"/>
            <a:ext cx="635" cy="7620"/>
          </a:xfrm>
          <a:custGeom>
            <a:avLst/>
            <a:gdLst/>
            <a:ahLst/>
            <a:cxnLst/>
            <a:rect l="l" t="t" r="r" b="b"/>
            <a:pathLst>
              <a:path w="634" h="7620">
                <a:moveTo>
                  <a:pt x="570" y="7183"/>
                </a:moveTo>
                <a:lnTo>
                  <a:pt x="40" y="3648"/>
                </a:lnTo>
                <a:lnTo>
                  <a:pt x="0" y="0"/>
                </a:lnTo>
                <a:lnTo>
                  <a:pt x="37" y="3648"/>
                </a:lnTo>
                <a:lnTo>
                  <a:pt x="570" y="718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2785614" y="6156231"/>
            <a:ext cx="6985" cy="635"/>
          </a:xfrm>
          <a:custGeom>
            <a:avLst/>
            <a:gdLst/>
            <a:ahLst/>
            <a:cxnLst/>
            <a:rect l="l" t="t" r="r" b="b"/>
            <a:pathLst>
              <a:path w="6984" h="635">
                <a:moveTo>
                  <a:pt x="2821" y="32"/>
                </a:moveTo>
                <a:lnTo>
                  <a:pt x="2299" y="0"/>
                </a:lnTo>
                <a:lnTo>
                  <a:pt x="0" y="0"/>
                </a:lnTo>
                <a:lnTo>
                  <a:pt x="2821" y="32"/>
                </a:lnTo>
                <a:close/>
              </a:path>
              <a:path w="6984" h="635">
                <a:moveTo>
                  <a:pt x="4080" y="109"/>
                </a:moveTo>
                <a:lnTo>
                  <a:pt x="3344" y="37"/>
                </a:lnTo>
                <a:lnTo>
                  <a:pt x="2821" y="32"/>
                </a:lnTo>
                <a:lnTo>
                  <a:pt x="4080" y="109"/>
                </a:lnTo>
                <a:close/>
              </a:path>
              <a:path w="6984" h="635">
                <a:moveTo>
                  <a:pt x="6480" y="342"/>
                </a:moveTo>
                <a:lnTo>
                  <a:pt x="4466" y="133"/>
                </a:lnTo>
                <a:lnTo>
                  <a:pt x="4080" y="109"/>
                </a:lnTo>
                <a:lnTo>
                  <a:pt x="6480" y="34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1984905" y="3868091"/>
            <a:ext cx="2197100" cy="2425700"/>
          </a:xfrm>
          <a:custGeom>
            <a:avLst/>
            <a:gdLst/>
            <a:ahLst/>
            <a:cxnLst/>
            <a:rect l="l" t="t" r="r" b="b"/>
            <a:pathLst>
              <a:path w="2197100" h="2425700">
                <a:moveTo>
                  <a:pt x="837122" y="203199"/>
                </a:moveTo>
                <a:lnTo>
                  <a:pt x="844305" y="203199"/>
                </a:lnTo>
                <a:lnTo>
                  <a:pt x="839972" y="177799"/>
                </a:lnTo>
                <a:lnTo>
                  <a:pt x="835038" y="165099"/>
                </a:lnTo>
                <a:lnTo>
                  <a:pt x="829203" y="139699"/>
                </a:lnTo>
                <a:lnTo>
                  <a:pt x="822165" y="126999"/>
                </a:lnTo>
                <a:lnTo>
                  <a:pt x="809142" y="101599"/>
                </a:lnTo>
                <a:lnTo>
                  <a:pt x="791257" y="76199"/>
                </a:lnTo>
                <a:lnTo>
                  <a:pt x="770140" y="63499"/>
                </a:lnTo>
                <a:lnTo>
                  <a:pt x="747421" y="38099"/>
                </a:lnTo>
                <a:lnTo>
                  <a:pt x="733070" y="38099"/>
                </a:lnTo>
                <a:lnTo>
                  <a:pt x="725515" y="25399"/>
                </a:lnTo>
                <a:lnTo>
                  <a:pt x="717736" y="25399"/>
                </a:lnTo>
                <a:lnTo>
                  <a:pt x="712237" y="12699"/>
                </a:lnTo>
                <a:lnTo>
                  <a:pt x="702017" y="0"/>
                </a:lnTo>
                <a:lnTo>
                  <a:pt x="640199" y="0"/>
                </a:lnTo>
                <a:lnTo>
                  <a:pt x="630129" y="12699"/>
                </a:lnTo>
                <a:lnTo>
                  <a:pt x="662164" y="12699"/>
                </a:lnTo>
                <a:lnTo>
                  <a:pt x="691154" y="25399"/>
                </a:lnTo>
                <a:lnTo>
                  <a:pt x="718156" y="38099"/>
                </a:lnTo>
                <a:lnTo>
                  <a:pt x="742670" y="50799"/>
                </a:lnTo>
                <a:lnTo>
                  <a:pt x="764431" y="63499"/>
                </a:lnTo>
                <a:lnTo>
                  <a:pt x="784674" y="88899"/>
                </a:lnTo>
                <a:lnTo>
                  <a:pt x="801817" y="101599"/>
                </a:lnTo>
                <a:lnTo>
                  <a:pt x="814278" y="126999"/>
                </a:lnTo>
                <a:lnTo>
                  <a:pt x="821005" y="139699"/>
                </a:lnTo>
                <a:lnTo>
                  <a:pt x="826655" y="165099"/>
                </a:lnTo>
                <a:lnTo>
                  <a:pt x="831500" y="177799"/>
                </a:lnTo>
                <a:lnTo>
                  <a:pt x="837122" y="203199"/>
                </a:lnTo>
                <a:close/>
              </a:path>
              <a:path w="2197100" h="2425700">
                <a:moveTo>
                  <a:pt x="496685" y="342899"/>
                </a:moveTo>
                <a:lnTo>
                  <a:pt x="512622" y="342899"/>
                </a:lnTo>
                <a:lnTo>
                  <a:pt x="502911" y="330199"/>
                </a:lnTo>
                <a:lnTo>
                  <a:pt x="496351" y="317499"/>
                </a:lnTo>
                <a:lnTo>
                  <a:pt x="493941" y="304799"/>
                </a:lnTo>
                <a:lnTo>
                  <a:pt x="496351" y="292099"/>
                </a:lnTo>
                <a:lnTo>
                  <a:pt x="502911" y="292099"/>
                </a:lnTo>
                <a:lnTo>
                  <a:pt x="512622" y="279399"/>
                </a:lnTo>
                <a:lnTo>
                  <a:pt x="496830" y="279399"/>
                </a:lnTo>
                <a:lnTo>
                  <a:pt x="498074" y="266699"/>
                </a:lnTo>
                <a:lnTo>
                  <a:pt x="499198" y="241299"/>
                </a:lnTo>
                <a:lnTo>
                  <a:pt x="500013" y="215899"/>
                </a:lnTo>
                <a:lnTo>
                  <a:pt x="500327" y="190499"/>
                </a:lnTo>
                <a:lnTo>
                  <a:pt x="500450" y="177799"/>
                </a:lnTo>
                <a:lnTo>
                  <a:pt x="500982" y="152399"/>
                </a:lnTo>
                <a:lnTo>
                  <a:pt x="502171" y="139699"/>
                </a:lnTo>
                <a:lnTo>
                  <a:pt x="504261" y="114299"/>
                </a:lnTo>
                <a:lnTo>
                  <a:pt x="508186" y="88899"/>
                </a:lnTo>
                <a:lnTo>
                  <a:pt x="514169" y="76199"/>
                </a:lnTo>
                <a:lnTo>
                  <a:pt x="522201" y="63499"/>
                </a:lnTo>
                <a:lnTo>
                  <a:pt x="532273" y="50799"/>
                </a:lnTo>
                <a:lnTo>
                  <a:pt x="551487" y="25399"/>
                </a:lnTo>
                <a:lnTo>
                  <a:pt x="573085" y="12699"/>
                </a:lnTo>
                <a:lnTo>
                  <a:pt x="596749" y="0"/>
                </a:lnTo>
                <a:lnTo>
                  <a:pt x="583383" y="0"/>
                </a:lnTo>
                <a:lnTo>
                  <a:pt x="565683" y="12699"/>
                </a:lnTo>
                <a:lnTo>
                  <a:pt x="549168" y="12699"/>
                </a:lnTo>
                <a:lnTo>
                  <a:pt x="501111" y="38099"/>
                </a:lnTo>
                <a:lnTo>
                  <a:pt x="531570" y="38099"/>
                </a:lnTo>
                <a:lnTo>
                  <a:pt x="521184" y="41437"/>
                </a:lnTo>
                <a:lnTo>
                  <a:pt x="519825" y="50799"/>
                </a:lnTo>
                <a:lnTo>
                  <a:pt x="499084" y="88899"/>
                </a:lnTo>
                <a:lnTo>
                  <a:pt x="493482" y="139699"/>
                </a:lnTo>
                <a:lnTo>
                  <a:pt x="492262" y="152399"/>
                </a:lnTo>
                <a:lnTo>
                  <a:pt x="491701" y="177799"/>
                </a:lnTo>
                <a:lnTo>
                  <a:pt x="491566" y="190499"/>
                </a:lnTo>
                <a:lnTo>
                  <a:pt x="457304" y="215899"/>
                </a:lnTo>
                <a:lnTo>
                  <a:pt x="443732" y="228599"/>
                </a:lnTo>
                <a:lnTo>
                  <a:pt x="491129" y="228599"/>
                </a:lnTo>
                <a:lnTo>
                  <a:pt x="490857" y="228748"/>
                </a:lnTo>
                <a:lnTo>
                  <a:pt x="489879" y="253999"/>
                </a:lnTo>
                <a:lnTo>
                  <a:pt x="488708" y="279399"/>
                </a:lnTo>
                <a:lnTo>
                  <a:pt x="487498" y="292099"/>
                </a:lnTo>
                <a:lnTo>
                  <a:pt x="486397" y="304799"/>
                </a:lnTo>
                <a:lnTo>
                  <a:pt x="485180" y="304799"/>
                </a:lnTo>
                <a:lnTo>
                  <a:pt x="488266" y="330199"/>
                </a:lnTo>
                <a:lnTo>
                  <a:pt x="496685" y="342899"/>
                </a:lnTo>
                <a:close/>
              </a:path>
              <a:path w="2197100" h="2425700">
                <a:moveTo>
                  <a:pt x="524462" y="431799"/>
                </a:moveTo>
                <a:lnTo>
                  <a:pt x="570615" y="419099"/>
                </a:lnTo>
                <a:lnTo>
                  <a:pt x="608316" y="393699"/>
                </a:lnTo>
                <a:lnTo>
                  <a:pt x="633743" y="355599"/>
                </a:lnTo>
                <a:lnTo>
                  <a:pt x="643068" y="304799"/>
                </a:lnTo>
                <a:lnTo>
                  <a:pt x="636995" y="266699"/>
                </a:lnTo>
                <a:lnTo>
                  <a:pt x="620083" y="241299"/>
                </a:lnTo>
                <a:lnTo>
                  <a:pt x="594290" y="215899"/>
                </a:lnTo>
                <a:lnTo>
                  <a:pt x="561578" y="190499"/>
                </a:lnTo>
                <a:lnTo>
                  <a:pt x="561605" y="177799"/>
                </a:lnTo>
                <a:lnTo>
                  <a:pt x="561987" y="165099"/>
                </a:lnTo>
                <a:lnTo>
                  <a:pt x="562452" y="152399"/>
                </a:lnTo>
                <a:lnTo>
                  <a:pt x="565449" y="114299"/>
                </a:lnTo>
                <a:lnTo>
                  <a:pt x="572714" y="88899"/>
                </a:lnTo>
                <a:lnTo>
                  <a:pt x="586579" y="63499"/>
                </a:lnTo>
                <a:lnTo>
                  <a:pt x="609374" y="25399"/>
                </a:lnTo>
                <a:lnTo>
                  <a:pt x="625638" y="25399"/>
                </a:lnTo>
                <a:lnTo>
                  <a:pt x="631685" y="12699"/>
                </a:lnTo>
                <a:lnTo>
                  <a:pt x="611857" y="12699"/>
                </a:lnTo>
                <a:lnTo>
                  <a:pt x="603957" y="25399"/>
                </a:lnTo>
                <a:lnTo>
                  <a:pt x="579478" y="50799"/>
                </a:lnTo>
                <a:lnTo>
                  <a:pt x="564623" y="88899"/>
                </a:lnTo>
                <a:lnTo>
                  <a:pt x="553710" y="152399"/>
                </a:lnTo>
                <a:lnTo>
                  <a:pt x="552863" y="190499"/>
                </a:lnTo>
                <a:lnTo>
                  <a:pt x="552971" y="215899"/>
                </a:lnTo>
                <a:lnTo>
                  <a:pt x="553146" y="228599"/>
                </a:lnTo>
                <a:lnTo>
                  <a:pt x="561901" y="228599"/>
                </a:lnTo>
                <a:lnTo>
                  <a:pt x="571041" y="241299"/>
                </a:lnTo>
                <a:lnTo>
                  <a:pt x="591567" y="241299"/>
                </a:lnTo>
                <a:lnTo>
                  <a:pt x="601636" y="266699"/>
                </a:lnTo>
                <a:lnTo>
                  <a:pt x="609226" y="279399"/>
                </a:lnTo>
                <a:lnTo>
                  <a:pt x="614015" y="292099"/>
                </a:lnTo>
                <a:lnTo>
                  <a:pt x="615683" y="304799"/>
                </a:lnTo>
                <a:lnTo>
                  <a:pt x="614800" y="317499"/>
                </a:lnTo>
                <a:lnTo>
                  <a:pt x="612239" y="330199"/>
                </a:lnTo>
                <a:lnTo>
                  <a:pt x="608131" y="342899"/>
                </a:lnTo>
                <a:lnTo>
                  <a:pt x="602608" y="355599"/>
                </a:lnTo>
                <a:lnTo>
                  <a:pt x="591573" y="355599"/>
                </a:lnTo>
                <a:lnTo>
                  <a:pt x="582732" y="368299"/>
                </a:lnTo>
                <a:lnTo>
                  <a:pt x="556529" y="393699"/>
                </a:lnTo>
                <a:lnTo>
                  <a:pt x="440572" y="393699"/>
                </a:lnTo>
                <a:lnTo>
                  <a:pt x="478270" y="419099"/>
                </a:lnTo>
                <a:lnTo>
                  <a:pt x="524462" y="431799"/>
                </a:lnTo>
                <a:close/>
              </a:path>
              <a:path w="2197100" h="2425700">
                <a:moveTo>
                  <a:pt x="521184" y="41437"/>
                </a:moveTo>
                <a:lnTo>
                  <a:pt x="531570" y="38099"/>
                </a:lnTo>
                <a:lnTo>
                  <a:pt x="521669" y="38099"/>
                </a:lnTo>
                <a:lnTo>
                  <a:pt x="521184" y="41437"/>
                </a:lnTo>
                <a:close/>
              </a:path>
              <a:path w="2197100" h="2425700">
                <a:moveTo>
                  <a:pt x="483822" y="482599"/>
                </a:moveTo>
                <a:lnTo>
                  <a:pt x="504584" y="482599"/>
                </a:lnTo>
                <a:lnTo>
                  <a:pt x="463944" y="444499"/>
                </a:lnTo>
                <a:lnTo>
                  <a:pt x="432275" y="419099"/>
                </a:lnTo>
                <a:lnTo>
                  <a:pt x="409104" y="380999"/>
                </a:lnTo>
                <a:lnTo>
                  <a:pt x="393959" y="342899"/>
                </a:lnTo>
                <a:lnTo>
                  <a:pt x="388262" y="317499"/>
                </a:lnTo>
                <a:lnTo>
                  <a:pt x="384814" y="292099"/>
                </a:lnTo>
                <a:lnTo>
                  <a:pt x="383596" y="266699"/>
                </a:lnTo>
                <a:lnTo>
                  <a:pt x="384590" y="241299"/>
                </a:lnTo>
                <a:lnTo>
                  <a:pt x="393178" y="190499"/>
                </a:lnTo>
                <a:lnTo>
                  <a:pt x="410417" y="139699"/>
                </a:lnTo>
                <a:lnTo>
                  <a:pt x="430593" y="101599"/>
                </a:lnTo>
                <a:lnTo>
                  <a:pt x="492046" y="50799"/>
                </a:lnTo>
                <a:lnTo>
                  <a:pt x="521184" y="41437"/>
                </a:lnTo>
                <a:lnTo>
                  <a:pt x="521669" y="38099"/>
                </a:lnTo>
                <a:lnTo>
                  <a:pt x="501111" y="38099"/>
                </a:lnTo>
                <a:lnTo>
                  <a:pt x="459809" y="63499"/>
                </a:lnTo>
                <a:lnTo>
                  <a:pt x="426533" y="101599"/>
                </a:lnTo>
                <a:lnTo>
                  <a:pt x="402549" y="126999"/>
                </a:lnTo>
                <a:lnTo>
                  <a:pt x="384854" y="177799"/>
                </a:lnTo>
                <a:lnTo>
                  <a:pt x="375941" y="241299"/>
                </a:lnTo>
                <a:lnTo>
                  <a:pt x="376089" y="292099"/>
                </a:lnTo>
                <a:lnTo>
                  <a:pt x="385578" y="342899"/>
                </a:lnTo>
                <a:lnTo>
                  <a:pt x="398009" y="380999"/>
                </a:lnTo>
                <a:lnTo>
                  <a:pt x="416066" y="406399"/>
                </a:lnTo>
                <a:lnTo>
                  <a:pt x="440017" y="444499"/>
                </a:lnTo>
                <a:lnTo>
                  <a:pt x="470129" y="469899"/>
                </a:lnTo>
                <a:lnTo>
                  <a:pt x="478966" y="469899"/>
                </a:lnTo>
                <a:lnTo>
                  <a:pt x="483822" y="482599"/>
                </a:lnTo>
                <a:close/>
              </a:path>
              <a:path w="2197100" h="2425700">
                <a:moveTo>
                  <a:pt x="832485" y="215899"/>
                </a:moveTo>
                <a:lnTo>
                  <a:pt x="849817" y="215899"/>
                </a:lnTo>
                <a:lnTo>
                  <a:pt x="849740" y="203199"/>
                </a:lnTo>
                <a:lnTo>
                  <a:pt x="835639" y="203199"/>
                </a:lnTo>
                <a:lnTo>
                  <a:pt x="832485" y="215899"/>
                </a:lnTo>
                <a:close/>
              </a:path>
              <a:path w="2197100" h="2425700">
                <a:moveTo>
                  <a:pt x="814107" y="380999"/>
                </a:moveTo>
                <a:lnTo>
                  <a:pt x="843014" y="380999"/>
                </a:lnTo>
                <a:lnTo>
                  <a:pt x="844229" y="368299"/>
                </a:lnTo>
                <a:lnTo>
                  <a:pt x="855265" y="355599"/>
                </a:lnTo>
                <a:lnTo>
                  <a:pt x="859300" y="342899"/>
                </a:lnTo>
                <a:lnTo>
                  <a:pt x="857789" y="330199"/>
                </a:lnTo>
                <a:lnTo>
                  <a:pt x="852192" y="304799"/>
                </a:lnTo>
                <a:lnTo>
                  <a:pt x="853219" y="279399"/>
                </a:lnTo>
                <a:lnTo>
                  <a:pt x="852914" y="253999"/>
                </a:lnTo>
                <a:lnTo>
                  <a:pt x="851283" y="241299"/>
                </a:lnTo>
                <a:lnTo>
                  <a:pt x="848334" y="215899"/>
                </a:lnTo>
                <a:lnTo>
                  <a:pt x="840181" y="215899"/>
                </a:lnTo>
                <a:lnTo>
                  <a:pt x="841240" y="228599"/>
                </a:lnTo>
                <a:lnTo>
                  <a:pt x="842162" y="228599"/>
                </a:lnTo>
                <a:lnTo>
                  <a:pt x="842950" y="241299"/>
                </a:lnTo>
                <a:lnTo>
                  <a:pt x="843602" y="253999"/>
                </a:lnTo>
                <a:lnTo>
                  <a:pt x="836342" y="253999"/>
                </a:lnTo>
                <a:lnTo>
                  <a:pt x="836687" y="271073"/>
                </a:lnTo>
                <a:lnTo>
                  <a:pt x="839741" y="279399"/>
                </a:lnTo>
                <a:lnTo>
                  <a:pt x="844476" y="279399"/>
                </a:lnTo>
                <a:lnTo>
                  <a:pt x="844381" y="292099"/>
                </a:lnTo>
                <a:lnTo>
                  <a:pt x="835112" y="292099"/>
                </a:lnTo>
                <a:lnTo>
                  <a:pt x="849113" y="330199"/>
                </a:lnTo>
                <a:lnTo>
                  <a:pt x="848148" y="355599"/>
                </a:lnTo>
                <a:lnTo>
                  <a:pt x="819714" y="368299"/>
                </a:lnTo>
                <a:lnTo>
                  <a:pt x="814107" y="368299"/>
                </a:lnTo>
                <a:lnTo>
                  <a:pt x="814107" y="380999"/>
                </a:lnTo>
                <a:close/>
              </a:path>
              <a:path w="2197100" h="2425700">
                <a:moveTo>
                  <a:pt x="829767" y="228599"/>
                </a:moveTo>
                <a:lnTo>
                  <a:pt x="835886" y="228599"/>
                </a:lnTo>
                <a:lnTo>
                  <a:pt x="840181" y="215899"/>
                </a:lnTo>
                <a:lnTo>
                  <a:pt x="827924" y="215899"/>
                </a:lnTo>
                <a:lnTo>
                  <a:pt x="829767" y="228599"/>
                </a:lnTo>
                <a:close/>
              </a:path>
              <a:path w="2197100" h="2425700">
                <a:moveTo>
                  <a:pt x="536343" y="342899"/>
                </a:moveTo>
                <a:lnTo>
                  <a:pt x="551888" y="342899"/>
                </a:lnTo>
                <a:lnTo>
                  <a:pt x="560338" y="330199"/>
                </a:lnTo>
                <a:lnTo>
                  <a:pt x="563687" y="317499"/>
                </a:lnTo>
                <a:lnTo>
                  <a:pt x="564124" y="317499"/>
                </a:lnTo>
                <a:lnTo>
                  <a:pt x="563827" y="304799"/>
                </a:lnTo>
                <a:lnTo>
                  <a:pt x="563212" y="292099"/>
                </a:lnTo>
                <a:lnTo>
                  <a:pt x="562483" y="266699"/>
                </a:lnTo>
                <a:lnTo>
                  <a:pt x="561844" y="228599"/>
                </a:lnTo>
                <a:lnTo>
                  <a:pt x="553146" y="228599"/>
                </a:lnTo>
                <a:lnTo>
                  <a:pt x="553320" y="241299"/>
                </a:lnTo>
                <a:lnTo>
                  <a:pt x="553798" y="266699"/>
                </a:lnTo>
                <a:lnTo>
                  <a:pt x="554318" y="279399"/>
                </a:lnTo>
                <a:lnTo>
                  <a:pt x="536343" y="279399"/>
                </a:lnTo>
                <a:lnTo>
                  <a:pt x="546061" y="292099"/>
                </a:lnTo>
                <a:lnTo>
                  <a:pt x="552628" y="292099"/>
                </a:lnTo>
                <a:lnTo>
                  <a:pt x="555040" y="304799"/>
                </a:lnTo>
                <a:lnTo>
                  <a:pt x="552628" y="317499"/>
                </a:lnTo>
                <a:lnTo>
                  <a:pt x="546061" y="330199"/>
                </a:lnTo>
                <a:lnTo>
                  <a:pt x="536343" y="342899"/>
                </a:lnTo>
                <a:close/>
              </a:path>
              <a:path w="2197100" h="2425700">
                <a:moveTo>
                  <a:pt x="490857" y="228748"/>
                </a:moveTo>
                <a:lnTo>
                  <a:pt x="491129" y="228599"/>
                </a:lnTo>
                <a:lnTo>
                  <a:pt x="490863" y="228599"/>
                </a:lnTo>
                <a:lnTo>
                  <a:pt x="490857" y="228748"/>
                </a:lnTo>
                <a:close/>
              </a:path>
              <a:path w="2197100" h="2425700">
                <a:moveTo>
                  <a:pt x="412840" y="342899"/>
                </a:moveTo>
                <a:lnTo>
                  <a:pt x="437400" y="342899"/>
                </a:lnTo>
                <a:lnTo>
                  <a:pt x="435142" y="330199"/>
                </a:lnTo>
                <a:lnTo>
                  <a:pt x="433753" y="317499"/>
                </a:lnTo>
                <a:lnTo>
                  <a:pt x="437567" y="279399"/>
                </a:lnTo>
                <a:lnTo>
                  <a:pt x="467830" y="241299"/>
                </a:lnTo>
                <a:lnTo>
                  <a:pt x="489387" y="229549"/>
                </a:lnTo>
                <a:lnTo>
                  <a:pt x="490863" y="228599"/>
                </a:lnTo>
                <a:lnTo>
                  <a:pt x="443732" y="228599"/>
                </a:lnTo>
                <a:lnTo>
                  <a:pt x="430160" y="241299"/>
                </a:lnTo>
                <a:lnTo>
                  <a:pt x="412292" y="266699"/>
                </a:lnTo>
                <a:lnTo>
                  <a:pt x="405856" y="304799"/>
                </a:lnTo>
                <a:lnTo>
                  <a:pt x="412840" y="342899"/>
                </a:lnTo>
                <a:close/>
              </a:path>
              <a:path w="2197100" h="2425700">
                <a:moveTo>
                  <a:pt x="455436" y="249903"/>
                </a:moveTo>
                <a:lnTo>
                  <a:pt x="467835" y="241299"/>
                </a:lnTo>
                <a:lnTo>
                  <a:pt x="489387" y="229549"/>
                </a:lnTo>
                <a:lnTo>
                  <a:pt x="467830" y="241299"/>
                </a:lnTo>
                <a:lnTo>
                  <a:pt x="455436" y="249903"/>
                </a:lnTo>
                <a:close/>
              </a:path>
              <a:path w="2197100" h="2425700">
                <a:moveTo>
                  <a:pt x="440572" y="393699"/>
                </a:moveTo>
                <a:lnTo>
                  <a:pt x="492425" y="393699"/>
                </a:lnTo>
                <a:lnTo>
                  <a:pt x="466223" y="368299"/>
                </a:lnTo>
                <a:lnTo>
                  <a:pt x="448545" y="342899"/>
                </a:lnTo>
                <a:lnTo>
                  <a:pt x="442059" y="304799"/>
                </a:lnTo>
                <a:lnTo>
                  <a:pt x="445647" y="279399"/>
                </a:lnTo>
                <a:lnTo>
                  <a:pt x="455693" y="266699"/>
                </a:lnTo>
                <a:lnTo>
                  <a:pt x="471123" y="241299"/>
                </a:lnTo>
                <a:lnTo>
                  <a:pt x="489385" y="229550"/>
                </a:lnTo>
                <a:lnTo>
                  <a:pt x="467835" y="241299"/>
                </a:lnTo>
                <a:lnTo>
                  <a:pt x="449535" y="253999"/>
                </a:lnTo>
                <a:lnTo>
                  <a:pt x="437580" y="279399"/>
                </a:lnTo>
                <a:lnTo>
                  <a:pt x="433298" y="304799"/>
                </a:lnTo>
                <a:lnTo>
                  <a:pt x="433769" y="317499"/>
                </a:lnTo>
                <a:lnTo>
                  <a:pt x="435151" y="330199"/>
                </a:lnTo>
                <a:lnTo>
                  <a:pt x="437403" y="342899"/>
                </a:lnTo>
                <a:lnTo>
                  <a:pt x="412840" y="342899"/>
                </a:lnTo>
                <a:lnTo>
                  <a:pt x="415168" y="355599"/>
                </a:lnTo>
                <a:lnTo>
                  <a:pt x="440572" y="393699"/>
                </a:lnTo>
                <a:close/>
              </a:path>
              <a:path w="2197100" h="2425700">
                <a:moveTo>
                  <a:pt x="591573" y="355599"/>
                </a:moveTo>
                <a:lnTo>
                  <a:pt x="602608" y="355599"/>
                </a:lnTo>
                <a:lnTo>
                  <a:pt x="608119" y="342899"/>
                </a:lnTo>
                <a:lnTo>
                  <a:pt x="612219" y="330199"/>
                </a:lnTo>
                <a:lnTo>
                  <a:pt x="614773" y="317499"/>
                </a:lnTo>
                <a:lnTo>
                  <a:pt x="615645" y="304799"/>
                </a:lnTo>
                <a:lnTo>
                  <a:pt x="613981" y="292099"/>
                </a:lnTo>
                <a:lnTo>
                  <a:pt x="609200" y="279399"/>
                </a:lnTo>
                <a:lnTo>
                  <a:pt x="601623" y="266699"/>
                </a:lnTo>
                <a:lnTo>
                  <a:pt x="591567" y="241299"/>
                </a:lnTo>
                <a:lnTo>
                  <a:pt x="571041" y="241299"/>
                </a:lnTo>
                <a:lnTo>
                  <a:pt x="580181" y="253999"/>
                </a:lnTo>
                <a:lnTo>
                  <a:pt x="594401" y="266699"/>
                </a:lnTo>
                <a:lnTo>
                  <a:pt x="603621" y="292099"/>
                </a:lnTo>
                <a:lnTo>
                  <a:pt x="606903" y="304799"/>
                </a:lnTo>
                <a:lnTo>
                  <a:pt x="600415" y="342899"/>
                </a:lnTo>
                <a:lnTo>
                  <a:pt x="591573" y="355599"/>
                </a:lnTo>
                <a:close/>
              </a:path>
              <a:path w="2197100" h="2425700">
                <a:moveTo>
                  <a:pt x="826881" y="279399"/>
                </a:moveTo>
                <a:lnTo>
                  <a:pt x="836856" y="279399"/>
                </a:lnTo>
                <a:lnTo>
                  <a:pt x="836687" y="271073"/>
                </a:lnTo>
                <a:lnTo>
                  <a:pt x="835083" y="266699"/>
                </a:lnTo>
                <a:lnTo>
                  <a:pt x="830505" y="266699"/>
                </a:lnTo>
                <a:lnTo>
                  <a:pt x="823210" y="253999"/>
                </a:lnTo>
                <a:lnTo>
                  <a:pt x="815685" y="253999"/>
                </a:lnTo>
                <a:lnTo>
                  <a:pt x="818649" y="266699"/>
                </a:lnTo>
                <a:lnTo>
                  <a:pt x="826881" y="279399"/>
                </a:lnTo>
                <a:close/>
              </a:path>
              <a:path w="2197100" h="2425700">
                <a:moveTo>
                  <a:pt x="1535127" y="1003299"/>
                </a:moveTo>
                <a:lnTo>
                  <a:pt x="1547162" y="1003299"/>
                </a:lnTo>
                <a:lnTo>
                  <a:pt x="1542664" y="990599"/>
                </a:lnTo>
                <a:lnTo>
                  <a:pt x="1539548" y="990599"/>
                </a:lnTo>
                <a:lnTo>
                  <a:pt x="1537853" y="977899"/>
                </a:lnTo>
                <a:lnTo>
                  <a:pt x="1537622" y="977899"/>
                </a:lnTo>
                <a:lnTo>
                  <a:pt x="1581312" y="342899"/>
                </a:lnTo>
                <a:lnTo>
                  <a:pt x="1585550" y="330199"/>
                </a:lnTo>
                <a:lnTo>
                  <a:pt x="1594988" y="317499"/>
                </a:lnTo>
                <a:lnTo>
                  <a:pt x="1608265" y="304799"/>
                </a:lnTo>
                <a:lnTo>
                  <a:pt x="1624015" y="304799"/>
                </a:lnTo>
                <a:lnTo>
                  <a:pt x="2008720" y="279399"/>
                </a:lnTo>
                <a:lnTo>
                  <a:pt x="2046736" y="279399"/>
                </a:lnTo>
                <a:lnTo>
                  <a:pt x="2027987" y="266699"/>
                </a:lnTo>
                <a:lnTo>
                  <a:pt x="2008093" y="266699"/>
                </a:lnTo>
                <a:lnTo>
                  <a:pt x="1623407" y="292099"/>
                </a:lnTo>
                <a:lnTo>
                  <a:pt x="1588888" y="317499"/>
                </a:lnTo>
                <a:lnTo>
                  <a:pt x="1528861" y="965199"/>
                </a:lnTo>
                <a:lnTo>
                  <a:pt x="1529144" y="977899"/>
                </a:lnTo>
                <a:lnTo>
                  <a:pt x="1531257" y="990599"/>
                </a:lnTo>
                <a:lnTo>
                  <a:pt x="1535127" y="1003299"/>
                </a:lnTo>
                <a:close/>
              </a:path>
              <a:path w="2197100" h="2425700">
                <a:moveTo>
                  <a:pt x="509302" y="279399"/>
                </a:moveTo>
                <a:lnTo>
                  <a:pt x="541210" y="279399"/>
                </a:lnTo>
                <a:lnTo>
                  <a:pt x="533195" y="266699"/>
                </a:lnTo>
                <a:lnTo>
                  <a:pt x="516622" y="266699"/>
                </a:lnTo>
                <a:lnTo>
                  <a:pt x="509302" y="279399"/>
                </a:lnTo>
                <a:close/>
              </a:path>
              <a:path w="2197100" h="2425700">
                <a:moveTo>
                  <a:pt x="835112" y="292099"/>
                </a:moveTo>
                <a:lnTo>
                  <a:pt x="844305" y="292099"/>
                </a:lnTo>
                <a:lnTo>
                  <a:pt x="839741" y="279399"/>
                </a:lnTo>
                <a:lnTo>
                  <a:pt x="836687" y="271073"/>
                </a:lnTo>
                <a:lnTo>
                  <a:pt x="836856" y="279399"/>
                </a:lnTo>
                <a:lnTo>
                  <a:pt x="826881" y="279399"/>
                </a:lnTo>
                <a:lnTo>
                  <a:pt x="835112" y="292099"/>
                </a:lnTo>
                <a:close/>
              </a:path>
              <a:path w="2197100" h="2425700">
                <a:moveTo>
                  <a:pt x="2087322" y="1206499"/>
                </a:moveTo>
                <a:lnTo>
                  <a:pt x="2119444" y="1206499"/>
                </a:lnTo>
                <a:lnTo>
                  <a:pt x="2131039" y="1193799"/>
                </a:lnTo>
                <a:lnTo>
                  <a:pt x="2139223" y="1181099"/>
                </a:lnTo>
                <a:lnTo>
                  <a:pt x="2143560" y="1168399"/>
                </a:lnTo>
                <a:lnTo>
                  <a:pt x="2143748" y="1155699"/>
                </a:lnTo>
                <a:lnTo>
                  <a:pt x="2139835" y="1142999"/>
                </a:lnTo>
                <a:lnTo>
                  <a:pt x="2131868" y="1130299"/>
                </a:lnTo>
                <a:lnTo>
                  <a:pt x="2035155" y="977899"/>
                </a:lnTo>
                <a:lnTo>
                  <a:pt x="2035687" y="977899"/>
                </a:lnTo>
                <a:lnTo>
                  <a:pt x="2036124" y="965199"/>
                </a:lnTo>
                <a:lnTo>
                  <a:pt x="2036371" y="965199"/>
                </a:lnTo>
                <a:lnTo>
                  <a:pt x="2092206" y="342899"/>
                </a:lnTo>
                <a:lnTo>
                  <a:pt x="2092161" y="330199"/>
                </a:lnTo>
                <a:lnTo>
                  <a:pt x="2088838" y="304799"/>
                </a:lnTo>
                <a:lnTo>
                  <a:pt x="2082756" y="292099"/>
                </a:lnTo>
                <a:lnTo>
                  <a:pt x="2074437" y="279399"/>
                </a:lnTo>
                <a:lnTo>
                  <a:pt x="2057093" y="279399"/>
                </a:lnTo>
                <a:lnTo>
                  <a:pt x="2064201" y="292099"/>
                </a:lnTo>
                <a:lnTo>
                  <a:pt x="2075592" y="292099"/>
                </a:lnTo>
                <a:lnTo>
                  <a:pt x="2080549" y="304799"/>
                </a:lnTo>
                <a:lnTo>
                  <a:pt x="2083486" y="330199"/>
                </a:lnTo>
                <a:lnTo>
                  <a:pt x="2083559" y="342899"/>
                </a:lnTo>
                <a:lnTo>
                  <a:pt x="2027724" y="965199"/>
                </a:lnTo>
                <a:lnTo>
                  <a:pt x="2024698" y="977899"/>
                </a:lnTo>
                <a:lnTo>
                  <a:pt x="2019593" y="990599"/>
                </a:lnTo>
                <a:lnTo>
                  <a:pt x="2032266" y="990599"/>
                </a:lnTo>
                <a:lnTo>
                  <a:pt x="2124437" y="1130299"/>
                </a:lnTo>
                <a:lnTo>
                  <a:pt x="2131405" y="1142999"/>
                </a:lnTo>
                <a:lnTo>
                  <a:pt x="2134949" y="1155699"/>
                </a:lnTo>
                <a:lnTo>
                  <a:pt x="2135034" y="1168399"/>
                </a:lnTo>
                <a:lnTo>
                  <a:pt x="2131621" y="1181099"/>
                </a:lnTo>
                <a:lnTo>
                  <a:pt x="2124822" y="1193799"/>
                </a:lnTo>
                <a:lnTo>
                  <a:pt x="2102395" y="1193799"/>
                </a:lnTo>
                <a:lnTo>
                  <a:pt x="2087322" y="1206499"/>
                </a:lnTo>
                <a:close/>
              </a:path>
              <a:path w="2197100" h="2425700">
                <a:moveTo>
                  <a:pt x="2042545" y="304799"/>
                </a:moveTo>
                <a:lnTo>
                  <a:pt x="2050886" y="304799"/>
                </a:lnTo>
                <a:lnTo>
                  <a:pt x="2047367" y="292099"/>
                </a:lnTo>
                <a:lnTo>
                  <a:pt x="2042244" y="279399"/>
                </a:lnTo>
                <a:lnTo>
                  <a:pt x="2024862" y="279399"/>
                </a:lnTo>
                <a:lnTo>
                  <a:pt x="2030720" y="292099"/>
                </a:lnTo>
                <a:lnTo>
                  <a:pt x="2039795" y="292099"/>
                </a:lnTo>
                <a:lnTo>
                  <a:pt x="2042545" y="304799"/>
                </a:lnTo>
                <a:close/>
              </a:path>
              <a:path w="2197100" h="2425700">
                <a:moveTo>
                  <a:pt x="1961435" y="1015999"/>
                </a:moveTo>
                <a:lnTo>
                  <a:pt x="1983489" y="1015999"/>
                </a:lnTo>
                <a:lnTo>
                  <a:pt x="1990141" y="1003299"/>
                </a:lnTo>
                <a:lnTo>
                  <a:pt x="1994794" y="990599"/>
                </a:lnTo>
                <a:lnTo>
                  <a:pt x="1997089" y="977899"/>
                </a:lnTo>
                <a:lnTo>
                  <a:pt x="2052829" y="317499"/>
                </a:lnTo>
                <a:lnTo>
                  <a:pt x="2052731" y="304799"/>
                </a:lnTo>
                <a:lnTo>
                  <a:pt x="2043981" y="304799"/>
                </a:lnTo>
                <a:lnTo>
                  <a:pt x="2044068" y="317499"/>
                </a:lnTo>
                <a:lnTo>
                  <a:pt x="1988309" y="977899"/>
                </a:lnTo>
                <a:lnTo>
                  <a:pt x="1983950" y="990599"/>
                </a:lnTo>
                <a:lnTo>
                  <a:pt x="1974531" y="1003299"/>
                </a:lnTo>
                <a:lnTo>
                  <a:pt x="1961435" y="1015999"/>
                </a:lnTo>
                <a:close/>
              </a:path>
              <a:path w="2197100" h="2425700">
                <a:moveTo>
                  <a:pt x="524481" y="355599"/>
                </a:moveTo>
                <a:lnTo>
                  <a:pt x="539536" y="342899"/>
                </a:lnTo>
                <a:lnTo>
                  <a:pt x="509176" y="342899"/>
                </a:lnTo>
                <a:lnTo>
                  <a:pt x="524481" y="355599"/>
                </a:lnTo>
                <a:close/>
              </a:path>
              <a:path w="2197100" h="2425700">
                <a:moveTo>
                  <a:pt x="831876" y="393699"/>
                </a:moveTo>
                <a:lnTo>
                  <a:pt x="840392" y="393699"/>
                </a:lnTo>
                <a:lnTo>
                  <a:pt x="841735" y="380999"/>
                </a:lnTo>
                <a:lnTo>
                  <a:pt x="833283" y="380999"/>
                </a:lnTo>
                <a:lnTo>
                  <a:pt x="831876" y="393699"/>
                </a:lnTo>
                <a:close/>
              </a:path>
              <a:path w="2197100" h="2425700">
                <a:moveTo>
                  <a:pt x="711725" y="533399"/>
                </a:moveTo>
                <a:lnTo>
                  <a:pt x="733054" y="533399"/>
                </a:lnTo>
                <a:lnTo>
                  <a:pt x="752189" y="520699"/>
                </a:lnTo>
                <a:lnTo>
                  <a:pt x="770295" y="507999"/>
                </a:lnTo>
                <a:lnTo>
                  <a:pt x="787137" y="495299"/>
                </a:lnTo>
                <a:lnTo>
                  <a:pt x="802477" y="482599"/>
                </a:lnTo>
                <a:lnTo>
                  <a:pt x="814517" y="457199"/>
                </a:lnTo>
                <a:lnTo>
                  <a:pt x="824700" y="444499"/>
                </a:lnTo>
                <a:lnTo>
                  <a:pt x="832898" y="419099"/>
                </a:lnTo>
                <a:lnTo>
                  <a:pt x="838984" y="393699"/>
                </a:lnTo>
                <a:lnTo>
                  <a:pt x="830394" y="393699"/>
                </a:lnTo>
                <a:lnTo>
                  <a:pt x="829425" y="406399"/>
                </a:lnTo>
                <a:lnTo>
                  <a:pt x="826973" y="406399"/>
                </a:lnTo>
                <a:lnTo>
                  <a:pt x="810211" y="419099"/>
                </a:lnTo>
                <a:lnTo>
                  <a:pt x="823572" y="419099"/>
                </a:lnTo>
                <a:lnTo>
                  <a:pt x="817957" y="431799"/>
                </a:lnTo>
                <a:lnTo>
                  <a:pt x="811397" y="444499"/>
                </a:lnTo>
                <a:lnTo>
                  <a:pt x="803921" y="457199"/>
                </a:lnTo>
                <a:lnTo>
                  <a:pt x="795559" y="469899"/>
                </a:lnTo>
                <a:lnTo>
                  <a:pt x="781052" y="495299"/>
                </a:lnTo>
                <a:lnTo>
                  <a:pt x="765136" y="507999"/>
                </a:lnTo>
                <a:lnTo>
                  <a:pt x="748040" y="520699"/>
                </a:lnTo>
                <a:lnTo>
                  <a:pt x="729994" y="520699"/>
                </a:lnTo>
                <a:lnTo>
                  <a:pt x="711725" y="533399"/>
                </a:lnTo>
                <a:close/>
              </a:path>
              <a:path w="2197100" h="2425700">
                <a:moveTo>
                  <a:pt x="766936" y="419099"/>
                </a:moveTo>
                <a:lnTo>
                  <a:pt x="773930" y="419099"/>
                </a:lnTo>
                <a:lnTo>
                  <a:pt x="760268" y="406399"/>
                </a:lnTo>
                <a:lnTo>
                  <a:pt x="757037" y="393699"/>
                </a:lnTo>
                <a:lnTo>
                  <a:pt x="749417" y="406399"/>
                </a:lnTo>
                <a:lnTo>
                  <a:pt x="752742" y="406399"/>
                </a:lnTo>
                <a:lnTo>
                  <a:pt x="766936" y="419099"/>
                </a:lnTo>
                <a:close/>
              </a:path>
              <a:path w="2197100" h="2425700">
                <a:moveTo>
                  <a:pt x="804546" y="431799"/>
                </a:moveTo>
                <a:lnTo>
                  <a:pt x="823572" y="419099"/>
                </a:lnTo>
                <a:lnTo>
                  <a:pt x="784936" y="419099"/>
                </a:lnTo>
                <a:lnTo>
                  <a:pt x="804546" y="431799"/>
                </a:lnTo>
                <a:close/>
              </a:path>
              <a:path w="2197100" h="2425700">
                <a:moveTo>
                  <a:pt x="51482" y="1358899"/>
                </a:moveTo>
                <a:lnTo>
                  <a:pt x="60224" y="1358899"/>
                </a:lnTo>
                <a:lnTo>
                  <a:pt x="57792" y="1308099"/>
                </a:lnTo>
                <a:lnTo>
                  <a:pt x="56214" y="1257299"/>
                </a:lnTo>
                <a:lnTo>
                  <a:pt x="55410" y="1206499"/>
                </a:lnTo>
                <a:lnTo>
                  <a:pt x="55297" y="1155699"/>
                </a:lnTo>
                <a:lnTo>
                  <a:pt x="55796" y="1117599"/>
                </a:lnTo>
                <a:lnTo>
                  <a:pt x="56825" y="1066799"/>
                </a:lnTo>
                <a:lnTo>
                  <a:pt x="58303" y="1015999"/>
                </a:lnTo>
                <a:lnTo>
                  <a:pt x="60148" y="965199"/>
                </a:lnTo>
                <a:lnTo>
                  <a:pt x="62457" y="914399"/>
                </a:lnTo>
                <a:lnTo>
                  <a:pt x="65325" y="863599"/>
                </a:lnTo>
                <a:lnTo>
                  <a:pt x="69225" y="812799"/>
                </a:lnTo>
                <a:lnTo>
                  <a:pt x="74628" y="749299"/>
                </a:lnTo>
                <a:lnTo>
                  <a:pt x="82005" y="698499"/>
                </a:lnTo>
                <a:lnTo>
                  <a:pt x="91828" y="647699"/>
                </a:lnTo>
                <a:lnTo>
                  <a:pt x="99671" y="609599"/>
                </a:lnTo>
                <a:lnTo>
                  <a:pt x="126090" y="558799"/>
                </a:lnTo>
                <a:lnTo>
                  <a:pt x="176190" y="507999"/>
                </a:lnTo>
                <a:lnTo>
                  <a:pt x="239875" y="482599"/>
                </a:lnTo>
                <a:lnTo>
                  <a:pt x="273624" y="482599"/>
                </a:lnTo>
                <a:lnTo>
                  <a:pt x="324793" y="469899"/>
                </a:lnTo>
                <a:lnTo>
                  <a:pt x="257966" y="469899"/>
                </a:lnTo>
                <a:lnTo>
                  <a:pt x="208781" y="482599"/>
                </a:lnTo>
                <a:lnTo>
                  <a:pt x="140092" y="520699"/>
                </a:lnTo>
                <a:lnTo>
                  <a:pt x="106825" y="571499"/>
                </a:lnTo>
                <a:lnTo>
                  <a:pt x="86736" y="634999"/>
                </a:lnTo>
                <a:lnTo>
                  <a:pt x="79673" y="660399"/>
                </a:lnTo>
                <a:lnTo>
                  <a:pt x="74202" y="698499"/>
                </a:lnTo>
                <a:lnTo>
                  <a:pt x="69859" y="736599"/>
                </a:lnTo>
                <a:lnTo>
                  <a:pt x="64388" y="787399"/>
                </a:lnTo>
                <a:lnTo>
                  <a:pt x="59800" y="825499"/>
                </a:lnTo>
                <a:lnTo>
                  <a:pt x="56043" y="876299"/>
                </a:lnTo>
                <a:lnTo>
                  <a:pt x="53068" y="927099"/>
                </a:lnTo>
                <a:lnTo>
                  <a:pt x="50824" y="977899"/>
                </a:lnTo>
                <a:lnTo>
                  <a:pt x="49261" y="1028699"/>
                </a:lnTo>
                <a:lnTo>
                  <a:pt x="48328" y="1079499"/>
                </a:lnTo>
                <a:lnTo>
                  <a:pt x="47825" y="1130299"/>
                </a:lnTo>
                <a:lnTo>
                  <a:pt x="47727" y="1155699"/>
                </a:lnTo>
                <a:lnTo>
                  <a:pt x="47840" y="1219199"/>
                </a:lnTo>
                <a:lnTo>
                  <a:pt x="47911" y="1231899"/>
                </a:lnTo>
                <a:lnTo>
                  <a:pt x="49291" y="1308099"/>
                </a:lnTo>
                <a:lnTo>
                  <a:pt x="49862" y="1320799"/>
                </a:lnTo>
                <a:lnTo>
                  <a:pt x="50583" y="1333499"/>
                </a:lnTo>
                <a:lnTo>
                  <a:pt x="51482" y="1358899"/>
                </a:lnTo>
                <a:close/>
              </a:path>
              <a:path w="2197100" h="2425700">
                <a:moveTo>
                  <a:pt x="508518" y="520699"/>
                </a:moveTo>
                <a:lnTo>
                  <a:pt x="508917" y="507999"/>
                </a:lnTo>
                <a:lnTo>
                  <a:pt x="508233" y="495299"/>
                </a:lnTo>
                <a:lnTo>
                  <a:pt x="510209" y="495299"/>
                </a:lnTo>
                <a:lnTo>
                  <a:pt x="509848" y="482599"/>
                </a:lnTo>
                <a:lnTo>
                  <a:pt x="493934" y="482599"/>
                </a:lnTo>
                <a:lnTo>
                  <a:pt x="499186" y="495299"/>
                </a:lnTo>
                <a:lnTo>
                  <a:pt x="508518" y="520699"/>
                </a:lnTo>
                <a:close/>
              </a:path>
              <a:path w="2197100" h="2425700">
                <a:moveTo>
                  <a:pt x="508556" y="520699"/>
                </a:moveTo>
                <a:lnTo>
                  <a:pt x="517298" y="520699"/>
                </a:lnTo>
                <a:lnTo>
                  <a:pt x="517374" y="507999"/>
                </a:lnTo>
                <a:lnTo>
                  <a:pt x="516328" y="507999"/>
                </a:lnTo>
                <a:lnTo>
                  <a:pt x="515454" y="495299"/>
                </a:lnTo>
                <a:lnTo>
                  <a:pt x="508252" y="495299"/>
                </a:lnTo>
                <a:lnTo>
                  <a:pt x="508955" y="507999"/>
                </a:lnTo>
                <a:lnTo>
                  <a:pt x="508556" y="520699"/>
                </a:lnTo>
                <a:close/>
              </a:path>
              <a:path w="2197100" h="2425700">
                <a:moveTo>
                  <a:pt x="491349" y="558799"/>
                </a:moveTo>
                <a:lnTo>
                  <a:pt x="507080" y="558799"/>
                </a:lnTo>
                <a:lnTo>
                  <a:pt x="511618" y="546099"/>
                </a:lnTo>
                <a:lnTo>
                  <a:pt x="514675" y="533399"/>
                </a:lnTo>
                <a:lnTo>
                  <a:pt x="516860" y="520699"/>
                </a:lnTo>
                <a:lnTo>
                  <a:pt x="508213" y="520699"/>
                </a:lnTo>
                <a:lnTo>
                  <a:pt x="507149" y="533399"/>
                </a:lnTo>
                <a:lnTo>
                  <a:pt x="506104" y="533399"/>
                </a:lnTo>
                <a:lnTo>
                  <a:pt x="502967" y="546099"/>
                </a:lnTo>
                <a:lnTo>
                  <a:pt x="498044" y="546099"/>
                </a:lnTo>
                <a:lnTo>
                  <a:pt x="491349" y="558799"/>
                </a:lnTo>
                <a:close/>
              </a:path>
              <a:path w="2197100" h="2425700">
                <a:moveTo>
                  <a:pt x="698221" y="558799"/>
                </a:moveTo>
                <a:lnTo>
                  <a:pt x="706011" y="558799"/>
                </a:lnTo>
                <a:lnTo>
                  <a:pt x="705060" y="546099"/>
                </a:lnTo>
                <a:lnTo>
                  <a:pt x="705231" y="533399"/>
                </a:lnTo>
                <a:lnTo>
                  <a:pt x="654110" y="533399"/>
                </a:lnTo>
                <a:lnTo>
                  <a:pt x="653939" y="546099"/>
                </a:lnTo>
                <a:lnTo>
                  <a:pt x="696837" y="546099"/>
                </a:lnTo>
                <a:lnTo>
                  <a:pt x="698221" y="558799"/>
                </a:lnTo>
                <a:close/>
              </a:path>
              <a:path w="2197100" h="2425700">
                <a:moveTo>
                  <a:pt x="705745" y="571499"/>
                </a:moveTo>
                <a:lnTo>
                  <a:pt x="732866" y="571499"/>
                </a:lnTo>
                <a:lnTo>
                  <a:pt x="721297" y="558799"/>
                </a:lnTo>
                <a:lnTo>
                  <a:pt x="701048" y="558799"/>
                </a:lnTo>
                <a:lnTo>
                  <a:pt x="705745" y="571499"/>
                </a:lnTo>
                <a:close/>
              </a:path>
              <a:path w="2197100" h="2425700">
                <a:moveTo>
                  <a:pt x="638450" y="622299"/>
                </a:moveTo>
                <a:lnTo>
                  <a:pt x="655641" y="622299"/>
                </a:lnTo>
                <a:lnTo>
                  <a:pt x="563819" y="596899"/>
                </a:lnTo>
                <a:lnTo>
                  <a:pt x="523246" y="584199"/>
                </a:lnTo>
                <a:lnTo>
                  <a:pt x="493656" y="571499"/>
                </a:lnTo>
                <a:lnTo>
                  <a:pt x="501085" y="558799"/>
                </a:lnTo>
                <a:lnTo>
                  <a:pt x="479311" y="558799"/>
                </a:lnTo>
                <a:lnTo>
                  <a:pt x="472987" y="571499"/>
                </a:lnTo>
                <a:lnTo>
                  <a:pt x="484572" y="571499"/>
                </a:lnTo>
                <a:lnTo>
                  <a:pt x="520425" y="584199"/>
                </a:lnTo>
                <a:lnTo>
                  <a:pt x="559252" y="609599"/>
                </a:lnTo>
                <a:lnTo>
                  <a:pt x="599208" y="609599"/>
                </a:lnTo>
                <a:lnTo>
                  <a:pt x="638450" y="622299"/>
                </a:lnTo>
                <a:close/>
              </a:path>
              <a:path w="2197100" h="2425700">
                <a:moveTo>
                  <a:pt x="695755" y="622299"/>
                </a:moveTo>
                <a:lnTo>
                  <a:pt x="705170" y="622299"/>
                </a:lnTo>
                <a:lnTo>
                  <a:pt x="732687" y="609599"/>
                </a:lnTo>
                <a:lnTo>
                  <a:pt x="745236" y="584199"/>
                </a:lnTo>
                <a:lnTo>
                  <a:pt x="829455" y="584199"/>
                </a:lnTo>
                <a:lnTo>
                  <a:pt x="782940" y="571499"/>
                </a:lnTo>
                <a:lnTo>
                  <a:pt x="736551" y="571499"/>
                </a:lnTo>
                <a:lnTo>
                  <a:pt x="724581" y="609599"/>
                </a:lnTo>
                <a:lnTo>
                  <a:pt x="695755" y="622299"/>
                </a:lnTo>
                <a:close/>
              </a:path>
              <a:path w="2197100" h="2425700">
                <a:moveTo>
                  <a:pt x="437117" y="584199"/>
                </a:moveTo>
                <a:lnTo>
                  <a:pt x="459106" y="584199"/>
                </a:lnTo>
                <a:lnTo>
                  <a:pt x="474305" y="571499"/>
                </a:lnTo>
                <a:lnTo>
                  <a:pt x="449616" y="571499"/>
                </a:lnTo>
                <a:lnTo>
                  <a:pt x="437117" y="584199"/>
                </a:lnTo>
                <a:close/>
              </a:path>
              <a:path w="2197100" h="2425700">
                <a:moveTo>
                  <a:pt x="832433" y="585115"/>
                </a:moveTo>
                <a:lnTo>
                  <a:pt x="830908" y="584199"/>
                </a:lnTo>
                <a:lnTo>
                  <a:pt x="829455" y="584199"/>
                </a:lnTo>
                <a:lnTo>
                  <a:pt x="832433" y="585115"/>
                </a:lnTo>
                <a:close/>
              </a:path>
              <a:path w="2197100" h="2425700">
                <a:moveTo>
                  <a:pt x="596660" y="1257299"/>
                </a:moveTo>
                <a:lnTo>
                  <a:pt x="618626" y="1257299"/>
                </a:lnTo>
                <a:lnTo>
                  <a:pt x="572319" y="1244599"/>
                </a:lnTo>
                <a:lnTo>
                  <a:pt x="528947" y="1219199"/>
                </a:lnTo>
                <a:lnTo>
                  <a:pt x="492826" y="1193799"/>
                </a:lnTo>
                <a:lnTo>
                  <a:pt x="462836" y="1155699"/>
                </a:lnTo>
                <a:lnTo>
                  <a:pt x="437733" y="1117599"/>
                </a:lnTo>
                <a:lnTo>
                  <a:pt x="416272" y="1079499"/>
                </a:lnTo>
                <a:lnTo>
                  <a:pt x="397209" y="1041399"/>
                </a:lnTo>
                <a:lnTo>
                  <a:pt x="384806" y="1003299"/>
                </a:lnTo>
                <a:lnTo>
                  <a:pt x="378376" y="990599"/>
                </a:lnTo>
                <a:lnTo>
                  <a:pt x="371990" y="965199"/>
                </a:lnTo>
                <a:lnTo>
                  <a:pt x="368855" y="965199"/>
                </a:lnTo>
                <a:lnTo>
                  <a:pt x="355056" y="927099"/>
                </a:lnTo>
                <a:lnTo>
                  <a:pt x="343075" y="901699"/>
                </a:lnTo>
                <a:lnTo>
                  <a:pt x="332733" y="863599"/>
                </a:lnTo>
                <a:lnTo>
                  <a:pt x="323852" y="825499"/>
                </a:lnTo>
                <a:lnTo>
                  <a:pt x="316018" y="800099"/>
                </a:lnTo>
                <a:lnTo>
                  <a:pt x="309621" y="761999"/>
                </a:lnTo>
                <a:lnTo>
                  <a:pt x="306933" y="736599"/>
                </a:lnTo>
                <a:lnTo>
                  <a:pt x="310226" y="698499"/>
                </a:lnTo>
                <a:lnTo>
                  <a:pt x="318655" y="685799"/>
                </a:lnTo>
                <a:lnTo>
                  <a:pt x="328841" y="660399"/>
                </a:lnTo>
                <a:lnTo>
                  <a:pt x="373848" y="622299"/>
                </a:lnTo>
                <a:lnTo>
                  <a:pt x="413684" y="596899"/>
                </a:lnTo>
                <a:lnTo>
                  <a:pt x="434781" y="584199"/>
                </a:lnTo>
                <a:lnTo>
                  <a:pt x="431531" y="584199"/>
                </a:lnTo>
                <a:lnTo>
                  <a:pt x="409840" y="596899"/>
                </a:lnTo>
                <a:lnTo>
                  <a:pt x="388930" y="596899"/>
                </a:lnTo>
                <a:lnTo>
                  <a:pt x="368859" y="609599"/>
                </a:lnTo>
                <a:lnTo>
                  <a:pt x="349679" y="634999"/>
                </a:lnTo>
                <a:lnTo>
                  <a:pt x="334460" y="647699"/>
                </a:lnTo>
                <a:lnTo>
                  <a:pt x="321596" y="660399"/>
                </a:lnTo>
                <a:lnTo>
                  <a:pt x="310848" y="673099"/>
                </a:lnTo>
                <a:lnTo>
                  <a:pt x="301978" y="698499"/>
                </a:lnTo>
                <a:lnTo>
                  <a:pt x="291535" y="723899"/>
                </a:lnTo>
                <a:lnTo>
                  <a:pt x="287952" y="736599"/>
                </a:lnTo>
                <a:lnTo>
                  <a:pt x="298368" y="736599"/>
                </a:lnTo>
                <a:lnTo>
                  <a:pt x="299900" y="749299"/>
                </a:lnTo>
                <a:lnTo>
                  <a:pt x="308389" y="800099"/>
                </a:lnTo>
                <a:lnTo>
                  <a:pt x="323405" y="863599"/>
                </a:lnTo>
                <a:lnTo>
                  <a:pt x="334402" y="901699"/>
                </a:lnTo>
                <a:lnTo>
                  <a:pt x="347185" y="927099"/>
                </a:lnTo>
                <a:lnTo>
                  <a:pt x="362089" y="965199"/>
                </a:lnTo>
                <a:lnTo>
                  <a:pt x="368903" y="990599"/>
                </a:lnTo>
                <a:lnTo>
                  <a:pt x="375822" y="1003299"/>
                </a:lnTo>
                <a:lnTo>
                  <a:pt x="382659" y="1028699"/>
                </a:lnTo>
                <a:lnTo>
                  <a:pt x="389227" y="1041399"/>
                </a:lnTo>
                <a:lnTo>
                  <a:pt x="408595" y="1079499"/>
                </a:lnTo>
                <a:lnTo>
                  <a:pt x="430492" y="1130299"/>
                </a:lnTo>
                <a:lnTo>
                  <a:pt x="456228" y="1168399"/>
                </a:lnTo>
                <a:lnTo>
                  <a:pt x="487115" y="1206499"/>
                </a:lnTo>
                <a:lnTo>
                  <a:pt x="524462" y="1231899"/>
                </a:lnTo>
                <a:lnTo>
                  <a:pt x="559561" y="1244599"/>
                </a:lnTo>
                <a:lnTo>
                  <a:pt x="596660" y="1257299"/>
                </a:lnTo>
                <a:close/>
              </a:path>
              <a:path w="2197100" h="2425700">
                <a:moveTo>
                  <a:pt x="978378" y="838199"/>
                </a:moveTo>
                <a:lnTo>
                  <a:pt x="996449" y="838199"/>
                </a:lnTo>
                <a:lnTo>
                  <a:pt x="1010051" y="825499"/>
                </a:lnTo>
                <a:lnTo>
                  <a:pt x="1019544" y="812799"/>
                </a:lnTo>
                <a:lnTo>
                  <a:pt x="1029179" y="812799"/>
                </a:lnTo>
                <a:lnTo>
                  <a:pt x="1011642" y="774699"/>
                </a:lnTo>
                <a:lnTo>
                  <a:pt x="991033" y="736599"/>
                </a:lnTo>
                <a:lnTo>
                  <a:pt x="966997" y="698499"/>
                </a:lnTo>
                <a:lnTo>
                  <a:pt x="939177" y="660399"/>
                </a:lnTo>
                <a:lnTo>
                  <a:pt x="907218" y="622299"/>
                </a:lnTo>
                <a:lnTo>
                  <a:pt x="870763" y="596899"/>
                </a:lnTo>
                <a:lnTo>
                  <a:pt x="832433" y="585115"/>
                </a:lnTo>
                <a:lnTo>
                  <a:pt x="873212" y="609599"/>
                </a:lnTo>
                <a:lnTo>
                  <a:pt x="910267" y="634999"/>
                </a:lnTo>
                <a:lnTo>
                  <a:pt x="942471" y="673099"/>
                </a:lnTo>
                <a:lnTo>
                  <a:pt x="970223" y="723899"/>
                </a:lnTo>
                <a:lnTo>
                  <a:pt x="993919" y="761999"/>
                </a:lnTo>
                <a:lnTo>
                  <a:pt x="1013957" y="800099"/>
                </a:lnTo>
                <a:lnTo>
                  <a:pt x="1006841" y="812799"/>
                </a:lnTo>
                <a:lnTo>
                  <a:pt x="994233" y="825499"/>
                </a:lnTo>
                <a:lnTo>
                  <a:pt x="978378" y="838199"/>
                </a:lnTo>
                <a:close/>
              </a:path>
              <a:path w="2197100" h="2425700">
                <a:moveTo>
                  <a:pt x="591163" y="1460499"/>
                </a:moveTo>
                <a:lnTo>
                  <a:pt x="1088796" y="1460499"/>
                </a:lnTo>
                <a:lnTo>
                  <a:pt x="1091856" y="1447799"/>
                </a:lnTo>
                <a:lnTo>
                  <a:pt x="654604" y="1447799"/>
                </a:lnTo>
                <a:lnTo>
                  <a:pt x="645560" y="1409699"/>
                </a:lnTo>
                <a:lnTo>
                  <a:pt x="633139" y="1371599"/>
                </a:lnTo>
                <a:lnTo>
                  <a:pt x="617382" y="1358899"/>
                </a:lnTo>
                <a:lnTo>
                  <a:pt x="598332" y="1346199"/>
                </a:lnTo>
                <a:lnTo>
                  <a:pt x="238504" y="1346199"/>
                </a:lnTo>
                <a:lnTo>
                  <a:pt x="239877" y="1295399"/>
                </a:lnTo>
                <a:lnTo>
                  <a:pt x="242568" y="1244599"/>
                </a:lnTo>
                <a:lnTo>
                  <a:pt x="246320" y="1181099"/>
                </a:lnTo>
                <a:lnTo>
                  <a:pt x="250875" y="1130299"/>
                </a:lnTo>
                <a:lnTo>
                  <a:pt x="255974" y="1079499"/>
                </a:lnTo>
                <a:lnTo>
                  <a:pt x="261359" y="1015999"/>
                </a:lnTo>
                <a:lnTo>
                  <a:pt x="266772" y="977899"/>
                </a:lnTo>
                <a:lnTo>
                  <a:pt x="271955" y="927099"/>
                </a:lnTo>
                <a:lnTo>
                  <a:pt x="276650" y="888999"/>
                </a:lnTo>
                <a:lnTo>
                  <a:pt x="282449" y="838199"/>
                </a:lnTo>
                <a:lnTo>
                  <a:pt x="283896" y="838199"/>
                </a:lnTo>
                <a:lnTo>
                  <a:pt x="284901" y="825499"/>
                </a:lnTo>
                <a:lnTo>
                  <a:pt x="285426" y="812799"/>
                </a:lnTo>
                <a:lnTo>
                  <a:pt x="287336" y="800099"/>
                </a:lnTo>
                <a:lnTo>
                  <a:pt x="289958" y="774699"/>
                </a:lnTo>
                <a:lnTo>
                  <a:pt x="293550" y="749299"/>
                </a:lnTo>
                <a:lnTo>
                  <a:pt x="298368" y="736599"/>
                </a:lnTo>
                <a:lnTo>
                  <a:pt x="287952" y="736599"/>
                </a:lnTo>
                <a:lnTo>
                  <a:pt x="284369" y="749299"/>
                </a:lnTo>
                <a:lnTo>
                  <a:pt x="279665" y="787399"/>
                </a:lnTo>
                <a:lnTo>
                  <a:pt x="276203" y="825499"/>
                </a:lnTo>
                <a:lnTo>
                  <a:pt x="275208" y="825499"/>
                </a:lnTo>
                <a:lnTo>
                  <a:pt x="271952" y="850899"/>
                </a:lnTo>
                <a:lnTo>
                  <a:pt x="267978" y="888999"/>
                </a:lnTo>
                <a:lnTo>
                  <a:pt x="263264" y="927099"/>
                </a:lnTo>
                <a:lnTo>
                  <a:pt x="258069" y="977899"/>
                </a:lnTo>
                <a:lnTo>
                  <a:pt x="252649" y="1015999"/>
                </a:lnTo>
                <a:lnTo>
                  <a:pt x="247263" y="1079499"/>
                </a:lnTo>
                <a:lnTo>
                  <a:pt x="242168" y="1130299"/>
                </a:lnTo>
                <a:lnTo>
                  <a:pt x="237622" y="1181099"/>
                </a:lnTo>
                <a:lnTo>
                  <a:pt x="233883" y="1244599"/>
                </a:lnTo>
                <a:lnTo>
                  <a:pt x="231209" y="1295399"/>
                </a:lnTo>
                <a:lnTo>
                  <a:pt x="229857" y="1346199"/>
                </a:lnTo>
                <a:lnTo>
                  <a:pt x="170283" y="1358899"/>
                </a:lnTo>
                <a:lnTo>
                  <a:pt x="597648" y="1358899"/>
                </a:lnTo>
                <a:lnTo>
                  <a:pt x="616258" y="1371599"/>
                </a:lnTo>
                <a:lnTo>
                  <a:pt x="630022" y="1396999"/>
                </a:lnTo>
                <a:lnTo>
                  <a:pt x="639681" y="1422399"/>
                </a:lnTo>
                <a:lnTo>
                  <a:pt x="645976" y="1447799"/>
                </a:lnTo>
                <a:lnTo>
                  <a:pt x="591163" y="1460499"/>
                </a:lnTo>
                <a:close/>
              </a:path>
              <a:path w="2197100" h="2425700">
                <a:moveTo>
                  <a:pt x="954291" y="848365"/>
                </a:moveTo>
                <a:lnTo>
                  <a:pt x="954017" y="838199"/>
                </a:lnTo>
                <a:lnTo>
                  <a:pt x="961505" y="838199"/>
                </a:lnTo>
                <a:lnTo>
                  <a:pt x="957233" y="825499"/>
                </a:lnTo>
                <a:lnTo>
                  <a:pt x="953153" y="800099"/>
                </a:lnTo>
                <a:lnTo>
                  <a:pt x="949286" y="787399"/>
                </a:lnTo>
                <a:lnTo>
                  <a:pt x="944990" y="774699"/>
                </a:lnTo>
                <a:lnTo>
                  <a:pt x="937274" y="774699"/>
                </a:lnTo>
                <a:lnTo>
                  <a:pt x="946761" y="812799"/>
                </a:lnTo>
                <a:lnTo>
                  <a:pt x="954291" y="848365"/>
                </a:lnTo>
                <a:close/>
              </a:path>
              <a:path w="2197100" h="2425700">
                <a:moveTo>
                  <a:pt x="770636" y="1054099"/>
                </a:moveTo>
                <a:lnTo>
                  <a:pt x="843552" y="1054099"/>
                </a:lnTo>
                <a:lnTo>
                  <a:pt x="866299" y="1041399"/>
                </a:lnTo>
                <a:lnTo>
                  <a:pt x="761910" y="1041399"/>
                </a:lnTo>
                <a:lnTo>
                  <a:pt x="730740" y="1028699"/>
                </a:lnTo>
                <a:lnTo>
                  <a:pt x="707683" y="990599"/>
                </a:lnTo>
                <a:lnTo>
                  <a:pt x="700812" y="977899"/>
                </a:lnTo>
                <a:lnTo>
                  <a:pt x="694221" y="965199"/>
                </a:lnTo>
                <a:lnTo>
                  <a:pt x="687861" y="939799"/>
                </a:lnTo>
                <a:lnTo>
                  <a:pt x="674691" y="901699"/>
                </a:lnTo>
                <a:lnTo>
                  <a:pt x="665188" y="876299"/>
                </a:lnTo>
                <a:lnTo>
                  <a:pt x="662073" y="863599"/>
                </a:lnTo>
                <a:lnTo>
                  <a:pt x="661826" y="863599"/>
                </a:lnTo>
                <a:lnTo>
                  <a:pt x="653617" y="838199"/>
                </a:lnTo>
                <a:lnTo>
                  <a:pt x="637236" y="800099"/>
                </a:lnTo>
                <a:lnTo>
                  <a:pt x="629081" y="774699"/>
                </a:lnTo>
                <a:lnTo>
                  <a:pt x="618572" y="774699"/>
                </a:lnTo>
                <a:lnTo>
                  <a:pt x="620586" y="787399"/>
                </a:lnTo>
                <a:lnTo>
                  <a:pt x="628580" y="800099"/>
                </a:lnTo>
                <a:lnTo>
                  <a:pt x="652456" y="863599"/>
                </a:lnTo>
                <a:lnTo>
                  <a:pt x="629911" y="876299"/>
                </a:lnTo>
                <a:lnTo>
                  <a:pt x="658240" y="876299"/>
                </a:lnTo>
                <a:lnTo>
                  <a:pt x="663755" y="901699"/>
                </a:lnTo>
                <a:lnTo>
                  <a:pt x="679592" y="939799"/>
                </a:lnTo>
                <a:lnTo>
                  <a:pt x="685978" y="965199"/>
                </a:lnTo>
                <a:lnTo>
                  <a:pt x="692574" y="977899"/>
                </a:lnTo>
                <a:lnTo>
                  <a:pt x="699435" y="1003299"/>
                </a:lnTo>
                <a:lnTo>
                  <a:pt x="718180" y="1028699"/>
                </a:lnTo>
                <a:lnTo>
                  <a:pt x="743948" y="1041399"/>
                </a:lnTo>
                <a:lnTo>
                  <a:pt x="770636" y="1054099"/>
                </a:lnTo>
                <a:close/>
              </a:path>
              <a:path w="2197100" h="2425700">
                <a:moveTo>
                  <a:pt x="1030993" y="838199"/>
                </a:moveTo>
                <a:lnTo>
                  <a:pt x="1038822" y="838199"/>
                </a:lnTo>
                <a:lnTo>
                  <a:pt x="1035736" y="825499"/>
                </a:lnTo>
                <a:lnTo>
                  <a:pt x="1032522" y="812799"/>
                </a:lnTo>
                <a:lnTo>
                  <a:pt x="1021217" y="812799"/>
                </a:lnTo>
                <a:lnTo>
                  <a:pt x="1027868" y="825499"/>
                </a:lnTo>
                <a:lnTo>
                  <a:pt x="1030993" y="838199"/>
                </a:lnTo>
                <a:close/>
              </a:path>
              <a:path w="2197100" h="2425700">
                <a:moveTo>
                  <a:pt x="1057524" y="1015999"/>
                </a:moveTo>
                <a:lnTo>
                  <a:pt x="1137575" y="1015999"/>
                </a:lnTo>
                <a:lnTo>
                  <a:pt x="1186627" y="1003299"/>
                </a:lnTo>
                <a:lnTo>
                  <a:pt x="1120020" y="1003299"/>
                </a:lnTo>
                <a:lnTo>
                  <a:pt x="1106537" y="977899"/>
                </a:lnTo>
                <a:lnTo>
                  <a:pt x="1093856" y="952499"/>
                </a:lnTo>
                <a:lnTo>
                  <a:pt x="1081895" y="927099"/>
                </a:lnTo>
                <a:lnTo>
                  <a:pt x="1070571" y="901699"/>
                </a:lnTo>
                <a:lnTo>
                  <a:pt x="1063018" y="888999"/>
                </a:lnTo>
                <a:lnTo>
                  <a:pt x="1055712" y="863599"/>
                </a:lnTo>
                <a:lnTo>
                  <a:pt x="1048638" y="850899"/>
                </a:lnTo>
                <a:lnTo>
                  <a:pt x="1041779" y="838199"/>
                </a:lnTo>
                <a:lnTo>
                  <a:pt x="1034007" y="838199"/>
                </a:lnTo>
                <a:lnTo>
                  <a:pt x="1040765" y="850899"/>
                </a:lnTo>
                <a:lnTo>
                  <a:pt x="1047778" y="876299"/>
                </a:lnTo>
                <a:lnTo>
                  <a:pt x="1055036" y="888999"/>
                </a:lnTo>
                <a:lnTo>
                  <a:pt x="1073585" y="927099"/>
                </a:lnTo>
                <a:lnTo>
                  <a:pt x="1085266" y="952499"/>
                </a:lnTo>
                <a:lnTo>
                  <a:pt x="1097638" y="977899"/>
                </a:lnTo>
                <a:lnTo>
                  <a:pt x="1110765" y="1003299"/>
                </a:lnTo>
                <a:lnTo>
                  <a:pt x="1057524" y="1015999"/>
                </a:lnTo>
                <a:close/>
              </a:path>
              <a:path w="2197100" h="2425700">
                <a:moveTo>
                  <a:pt x="993831" y="1015999"/>
                </a:moveTo>
                <a:lnTo>
                  <a:pt x="1002554" y="1015999"/>
                </a:lnTo>
                <a:lnTo>
                  <a:pt x="992498" y="977899"/>
                </a:lnTo>
                <a:lnTo>
                  <a:pt x="982524" y="927099"/>
                </a:lnTo>
                <a:lnTo>
                  <a:pt x="972820" y="888999"/>
                </a:lnTo>
                <a:lnTo>
                  <a:pt x="963576" y="850899"/>
                </a:lnTo>
                <a:lnTo>
                  <a:pt x="980403" y="838199"/>
                </a:lnTo>
                <a:lnTo>
                  <a:pt x="954017" y="838199"/>
                </a:lnTo>
                <a:lnTo>
                  <a:pt x="954291" y="848365"/>
                </a:lnTo>
                <a:lnTo>
                  <a:pt x="957516" y="863599"/>
                </a:lnTo>
                <a:lnTo>
                  <a:pt x="969184" y="914399"/>
                </a:lnTo>
                <a:lnTo>
                  <a:pt x="981407" y="965199"/>
                </a:lnTo>
                <a:lnTo>
                  <a:pt x="993831" y="1015999"/>
                </a:lnTo>
                <a:close/>
              </a:path>
              <a:path w="2197100" h="2425700">
                <a:moveTo>
                  <a:pt x="436307" y="952499"/>
                </a:moveTo>
                <a:lnTo>
                  <a:pt x="486124" y="952499"/>
                </a:lnTo>
                <a:lnTo>
                  <a:pt x="522809" y="939799"/>
                </a:lnTo>
                <a:lnTo>
                  <a:pt x="591548" y="914399"/>
                </a:lnTo>
                <a:lnTo>
                  <a:pt x="624684" y="888999"/>
                </a:lnTo>
                <a:lnTo>
                  <a:pt x="655497" y="876299"/>
                </a:lnTo>
                <a:lnTo>
                  <a:pt x="629911" y="876299"/>
                </a:lnTo>
                <a:lnTo>
                  <a:pt x="605701" y="888999"/>
                </a:lnTo>
                <a:lnTo>
                  <a:pt x="580358" y="901699"/>
                </a:lnTo>
                <a:lnTo>
                  <a:pt x="554413" y="914399"/>
                </a:lnTo>
                <a:lnTo>
                  <a:pt x="544428" y="914399"/>
                </a:lnTo>
                <a:lnTo>
                  <a:pt x="534451" y="927099"/>
                </a:lnTo>
                <a:lnTo>
                  <a:pt x="514675" y="927099"/>
                </a:lnTo>
                <a:lnTo>
                  <a:pt x="488956" y="939799"/>
                </a:lnTo>
                <a:lnTo>
                  <a:pt x="462803" y="939799"/>
                </a:lnTo>
                <a:lnTo>
                  <a:pt x="436307" y="952499"/>
                </a:lnTo>
                <a:close/>
              </a:path>
              <a:path w="2197100" h="2425700">
                <a:moveTo>
                  <a:pt x="1394361" y="939799"/>
                </a:moveTo>
                <a:lnTo>
                  <a:pt x="1433915" y="939799"/>
                </a:lnTo>
                <a:lnTo>
                  <a:pt x="1430836" y="927099"/>
                </a:lnTo>
                <a:lnTo>
                  <a:pt x="1405370" y="927099"/>
                </a:lnTo>
                <a:lnTo>
                  <a:pt x="1394361" y="939799"/>
                </a:lnTo>
                <a:close/>
              </a:path>
              <a:path w="2197100" h="2425700">
                <a:moveTo>
                  <a:pt x="1352861" y="939799"/>
                </a:moveTo>
                <a:lnTo>
                  <a:pt x="1361793" y="939799"/>
                </a:lnTo>
                <a:lnTo>
                  <a:pt x="1357061" y="927099"/>
                </a:lnTo>
                <a:lnTo>
                  <a:pt x="1347616" y="927099"/>
                </a:lnTo>
                <a:lnTo>
                  <a:pt x="1352861" y="939799"/>
                </a:lnTo>
                <a:close/>
              </a:path>
              <a:path w="2197100" h="2425700">
                <a:moveTo>
                  <a:pt x="1310028" y="939799"/>
                </a:moveTo>
                <a:lnTo>
                  <a:pt x="1338950" y="939799"/>
                </a:lnTo>
                <a:lnTo>
                  <a:pt x="1347616" y="927099"/>
                </a:lnTo>
                <a:lnTo>
                  <a:pt x="1317663" y="927099"/>
                </a:lnTo>
                <a:lnTo>
                  <a:pt x="1310028" y="939799"/>
                </a:lnTo>
                <a:close/>
              </a:path>
              <a:path w="2197100" h="2425700">
                <a:moveTo>
                  <a:pt x="1429715" y="952499"/>
                </a:moveTo>
                <a:lnTo>
                  <a:pt x="1436398" y="952499"/>
                </a:lnTo>
                <a:lnTo>
                  <a:pt x="1436708" y="939799"/>
                </a:lnTo>
                <a:lnTo>
                  <a:pt x="1428138" y="939799"/>
                </a:lnTo>
                <a:lnTo>
                  <a:pt x="1429715" y="952499"/>
                </a:lnTo>
                <a:close/>
              </a:path>
              <a:path w="2197100" h="2425700">
                <a:moveTo>
                  <a:pt x="1360292" y="952499"/>
                </a:moveTo>
                <a:lnTo>
                  <a:pt x="1385278" y="952499"/>
                </a:lnTo>
                <a:lnTo>
                  <a:pt x="1396952" y="939799"/>
                </a:lnTo>
                <a:lnTo>
                  <a:pt x="1370441" y="939799"/>
                </a:lnTo>
                <a:lnTo>
                  <a:pt x="1360424" y="949835"/>
                </a:lnTo>
                <a:lnTo>
                  <a:pt x="1360292" y="952499"/>
                </a:lnTo>
                <a:close/>
              </a:path>
              <a:path w="2197100" h="2425700">
                <a:moveTo>
                  <a:pt x="1349780" y="952499"/>
                </a:moveTo>
                <a:lnTo>
                  <a:pt x="1357764" y="952499"/>
                </a:lnTo>
                <a:lnTo>
                  <a:pt x="1360424" y="949835"/>
                </a:lnTo>
                <a:lnTo>
                  <a:pt x="1360919" y="939799"/>
                </a:lnTo>
                <a:lnTo>
                  <a:pt x="1352424" y="939799"/>
                </a:lnTo>
                <a:lnTo>
                  <a:pt x="1349780" y="952499"/>
                </a:lnTo>
                <a:close/>
              </a:path>
              <a:path w="2197100" h="2425700">
                <a:moveTo>
                  <a:pt x="1241978" y="965199"/>
                </a:moveTo>
                <a:lnTo>
                  <a:pt x="1260712" y="965199"/>
                </a:lnTo>
                <a:lnTo>
                  <a:pt x="1277024" y="952499"/>
                </a:lnTo>
                <a:lnTo>
                  <a:pt x="1295430" y="952499"/>
                </a:lnTo>
                <a:lnTo>
                  <a:pt x="1304391" y="939799"/>
                </a:lnTo>
                <a:lnTo>
                  <a:pt x="1273949" y="939799"/>
                </a:lnTo>
                <a:lnTo>
                  <a:pt x="1256954" y="952499"/>
                </a:lnTo>
                <a:lnTo>
                  <a:pt x="1241978" y="965199"/>
                </a:lnTo>
                <a:close/>
              </a:path>
              <a:path w="2197100" h="2425700">
                <a:moveTo>
                  <a:pt x="1357764" y="952499"/>
                </a:moveTo>
                <a:lnTo>
                  <a:pt x="1360292" y="952499"/>
                </a:lnTo>
                <a:lnTo>
                  <a:pt x="1360424" y="949835"/>
                </a:lnTo>
                <a:lnTo>
                  <a:pt x="1357764" y="952499"/>
                </a:lnTo>
                <a:close/>
              </a:path>
              <a:path w="2197100" h="2425700">
                <a:moveTo>
                  <a:pt x="1417286" y="965199"/>
                </a:moveTo>
                <a:lnTo>
                  <a:pt x="1427633" y="965199"/>
                </a:lnTo>
                <a:lnTo>
                  <a:pt x="1432846" y="952499"/>
                </a:lnTo>
                <a:lnTo>
                  <a:pt x="1420175" y="952499"/>
                </a:lnTo>
                <a:lnTo>
                  <a:pt x="1417286" y="965199"/>
                </a:lnTo>
                <a:close/>
              </a:path>
              <a:path w="2197100" h="2425700">
                <a:moveTo>
                  <a:pt x="1326811" y="965199"/>
                </a:moveTo>
                <a:lnTo>
                  <a:pt x="1345182" y="965199"/>
                </a:lnTo>
                <a:lnTo>
                  <a:pt x="1372998" y="952499"/>
                </a:lnTo>
                <a:lnTo>
                  <a:pt x="1342062" y="952499"/>
                </a:lnTo>
                <a:lnTo>
                  <a:pt x="1326811" y="965199"/>
                </a:lnTo>
                <a:close/>
              </a:path>
              <a:path w="2197100" h="2425700">
                <a:moveTo>
                  <a:pt x="389272" y="965199"/>
                </a:moveTo>
                <a:lnTo>
                  <a:pt x="410353" y="965199"/>
                </a:lnTo>
                <a:lnTo>
                  <a:pt x="448519" y="952499"/>
                </a:lnTo>
                <a:lnTo>
                  <a:pt x="399431" y="952499"/>
                </a:lnTo>
                <a:lnTo>
                  <a:pt x="389272" y="965199"/>
                </a:lnTo>
                <a:close/>
              </a:path>
              <a:path w="2197100" h="2425700">
                <a:moveTo>
                  <a:pt x="1385684" y="977899"/>
                </a:moveTo>
                <a:lnTo>
                  <a:pt x="1414131" y="977899"/>
                </a:lnTo>
                <a:lnTo>
                  <a:pt x="1418331" y="965199"/>
                </a:lnTo>
                <a:lnTo>
                  <a:pt x="1401919" y="965199"/>
                </a:lnTo>
                <a:lnTo>
                  <a:pt x="1385684" y="977899"/>
                </a:lnTo>
                <a:close/>
              </a:path>
              <a:path w="2197100" h="2425700">
                <a:moveTo>
                  <a:pt x="1298851" y="977899"/>
                </a:moveTo>
                <a:lnTo>
                  <a:pt x="1315863" y="977899"/>
                </a:lnTo>
                <a:lnTo>
                  <a:pt x="1330270" y="965199"/>
                </a:lnTo>
                <a:lnTo>
                  <a:pt x="1299117" y="965199"/>
                </a:lnTo>
                <a:lnTo>
                  <a:pt x="1298851" y="977899"/>
                </a:lnTo>
                <a:close/>
              </a:path>
              <a:path w="2197100" h="2425700">
                <a:moveTo>
                  <a:pt x="1221101" y="977899"/>
                </a:moveTo>
                <a:lnTo>
                  <a:pt x="1233989" y="977899"/>
                </a:lnTo>
                <a:lnTo>
                  <a:pt x="1246398" y="965199"/>
                </a:lnTo>
                <a:lnTo>
                  <a:pt x="1228915" y="965199"/>
                </a:lnTo>
                <a:lnTo>
                  <a:pt x="1221101" y="977899"/>
                </a:lnTo>
                <a:close/>
              </a:path>
              <a:path w="2197100" h="2425700">
                <a:moveTo>
                  <a:pt x="1402936" y="990599"/>
                </a:moveTo>
                <a:lnTo>
                  <a:pt x="1411361" y="990599"/>
                </a:lnTo>
                <a:lnTo>
                  <a:pt x="1409912" y="977899"/>
                </a:lnTo>
                <a:lnTo>
                  <a:pt x="1401874" y="977899"/>
                </a:lnTo>
                <a:lnTo>
                  <a:pt x="1402936" y="990599"/>
                </a:lnTo>
                <a:close/>
              </a:path>
              <a:path w="2197100" h="2425700">
                <a:moveTo>
                  <a:pt x="1353298" y="990599"/>
                </a:moveTo>
                <a:lnTo>
                  <a:pt x="1390343" y="990599"/>
                </a:lnTo>
                <a:lnTo>
                  <a:pt x="1401874" y="977899"/>
                </a:lnTo>
                <a:lnTo>
                  <a:pt x="1369253" y="977899"/>
                </a:lnTo>
                <a:lnTo>
                  <a:pt x="1353298" y="990599"/>
                </a:lnTo>
                <a:close/>
              </a:path>
              <a:path w="2197100" h="2425700">
                <a:moveTo>
                  <a:pt x="1208102" y="990599"/>
                </a:moveTo>
                <a:lnTo>
                  <a:pt x="1220715" y="990599"/>
                </a:lnTo>
                <a:lnTo>
                  <a:pt x="1226951" y="977899"/>
                </a:lnTo>
                <a:lnTo>
                  <a:pt x="1214134" y="977899"/>
                </a:lnTo>
                <a:lnTo>
                  <a:pt x="1208102" y="990599"/>
                </a:lnTo>
                <a:close/>
              </a:path>
              <a:path w="2197100" h="2425700">
                <a:moveTo>
                  <a:pt x="2007143" y="1015999"/>
                </a:moveTo>
                <a:lnTo>
                  <a:pt x="2016918" y="1015999"/>
                </a:lnTo>
                <a:lnTo>
                  <a:pt x="2023023" y="1003299"/>
                </a:lnTo>
                <a:lnTo>
                  <a:pt x="2028191" y="1003299"/>
                </a:lnTo>
                <a:lnTo>
                  <a:pt x="2032266" y="990599"/>
                </a:lnTo>
                <a:lnTo>
                  <a:pt x="2019593" y="990599"/>
                </a:lnTo>
                <a:lnTo>
                  <a:pt x="2013408" y="1003299"/>
                </a:lnTo>
                <a:lnTo>
                  <a:pt x="2007143" y="1015999"/>
                </a:lnTo>
                <a:close/>
              </a:path>
              <a:path w="2197100" h="2425700">
                <a:moveTo>
                  <a:pt x="1400064" y="1003299"/>
                </a:moveTo>
                <a:lnTo>
                  <a:pt x="1408664" y="1003299"/>
                </a:lnTo>
                <a:lnTo>
                  <a:pt x="1411212" y="990599"/>
                </a:lnTo>
                <a:lnTo>
                  <a:pt x="1402674" y="990599"/>
                </a:lnTo>
                <a:lnTo>
                  <a:pt x="1400064" y="1003299"/>
                </a:lnTo>
                <a:close/>
              </a:path>
              <a:path w="2197100" h="2425700">
                <a:moveTo>
                  <a:pt x="1328707" y="1003299"/>
                </a:moveTo>
                <a:lnTo>
                  <a:pt x="1356092" y="1003299"/>
                </a:lnTo>
                <a:lnTo>
                  <a:pt x="1367238" y="990599"/>
                </a:lnTo>
                <a:lnTo>
                  <a:pt x="1330892" y="990599"/>
                </a:lnTo>
                <a:lnTo>
                  <a:pt x="1328707" y="1003299"/>
                </a:lnTo>
                <a:close/>
              </a:path>
              <a:path w="2197100" h="2425700">
                <a:moveTo>
                  <a:pt x="1120020" y="1003299"/>
                </a:moveTo>
                <a:lnTo>
                  <a:pt x="1210975" y="1003299"/>
                </a:lnTo>
                <a:lnTo>
                  <a:pt x="1215362" y="990599"/>
                </a:lnTo>
                <a:lnTo>
                  <a:pt x="1203012" y="990599"/>
                </a:lnTo>
                <a:lnTo>
                  <a:pt x="1120020" y="1003299"/>
                </a:lnTo>
                <a:close/>
              </a:path>
              <a:path w="2197100" h="2425700">
                <a:moveTo>
                  <a:pt x="1547670" y="1015999"/>
                </a:moveTo>
                <a:lnTo>
                  <a:pt x="1566414" y="1015999"/>
                </a:lnTo>
                <a:lnTo>
                  <a:pt x="1559286" y="1003299"/>
                </a:lnTo>
                <a:lnTo>
                  <a:pt x="1540681" y="1003299"/>
                </a:lnTo>
                <a:lnTo>
                  <a:pt x="1547670" y="1015999"/>
                </a:lnTo>
                <a:close/>
              </a:path>
              <a:path w="2197100" h="2425700">
                <a:moveTo>
                  <a:pt x="1381216" y="1015999"/>
                </a:moveTo>
                <a:lnTo>
                  <a:pt x="1403090" y="1015999"/>
                </a:lnTo>
                <a:lnTo>
                  <a:pt x="1402919" y="1003299"/>
                </a:lnTo>
                <a:lnTo>
                  <a:pt x="1387791" y="1003299"/>
                </a:lnTo>
                <a:lnTo>
                  <a:pt x="1381216" y="1015999"/>
                </a:lnTo>
                <a:close/>
              </a:path>
              <a:path w="2197100" h="2425700">
                <a:moveTo>
                  <a:pt x="1946044" y="1028699"/>
                </a:moveTo>
                <a:lnTo>
                  <a:pt x="1999619" y="1028699"/>
                </a:lnTo>
                <a:lnTo>
                  <a:pt x="2010031" y="1015999"/>
                </a:lnTo>
                <a:lnTo>
                  <a:pt x="1946044" y="1015999"/>
                </a:lnTo>
                <a:lnTo>
                  <a:pt x="1946044" y="1028699"/>
                </a:lnTo>
                <a:close/>
              </a:path>
              <a:path w="2197100" h="2425700">
                <a:moveTo>
                  <a:pt x="1967162" y="1193799"/>
                </a:moveTo>
                <a:lnTo>
                  <a:pt x="1978180" y="1193799"/>
                </a:lnTo>
                <a:lnTo>
                  <a:pt x="1981677" y="1181099"/>
                </a:lnTo>
                <a:lnTo>
                  <a:pt x="1985962" y="1168399"/>
                </a:lnTo>
                <a:lnTo>
                  <a:pt x="1986126" y="1155699"/>
                </a:lnTo>
                <a:lnTo>
                  <a:pt x="1982203" y="1142999"/>
                </a:lnTo>
                <a:lnTo>
                  <a:pt x="1974227" y="1130299"/>
                </a:lnTo>
                <a:lnTo>
                  <a:pt x="1909365" y="1028699"/>
                </a:lnTo>
                <a:lnTo>
                  <a:pt x="1945949" y="1028699"/>
                </a:lnTo>
                <a:lnTo>
                  <a:pt x="1945341" y="1015999"/>
                </a:lnTo>
                <a:lnTo>
                  <a:pt x="1647391" y="1015999"/>
                </a:lnTo>
                <a:lnTo>
                  <a:pt x="1898856" y="1028699"/>
                </a:lnTo>
                <a:lnTo>
                  <a:pt x="1966777" y="1130299"/>
                </a:lnTo>
                <a:lnTo>
                  <a:pt x="1973745" y="1142999"/>
                </a:lnTo>
                <a:lnTo>
                  <a:pt x="1977289" y="1155699"/>
                </a:lnTo>
                <a:lnTo>
                  <a:pt x="1977374" y="1168399"/>
                </a:lnTo>
                <a:lnTo>
                  <a:pt x="1973961" y="1181099"/>
                </a:lnTo>
                <a:lnTo>
                  <a:pt x="1967162" y="1193799"/>
                </a:lnTo>
                <a:close/>
              </a:path>
              <a:path w="2197100" h="2425700">
                <a:moveTo>
                  <a:pt x="1388860" y="1041399"/>
                </a:moveTo>
                <a:lnTo>
                  <a:pt x="1398910" y="1041399"/>
                </a:lnTo>
                <a:lnTo>
                  <a:pt x="1402477" y="1028699"/>
                </a:lnTo>
                <a:lnTo>
                  <a:pt x="1403813" y="1015999"/>
                </a:lnTo>
                <a:lnTo>
                  <a:pt x="1394975" y="1015999"/>
                </a:lnTo>
                <a:lnTo>
                  <a:pt x="1394778" y="1028699"/>
                </a:lnTo>
                <a:lnTo>
                  <a:pt x="1392870" y="1028699"/>
                </a:lnTo>
                <a:lnTo>
                  <a:pt x="1388860" y="1041399"/>
                </a:lnTo>
                <a:close/>
              </a:path>
              <a:path w="2197100" h="2425700">
                <a:moveTo>
                  <a:pt x="1355743" y="1028699"/>
                </a:moveTo>
                <a:lnTo>
                  <a:pt x="1368770" y="1028699"/>
                </a:lnTo>
                <a:lnTo>
                  <a:pt x="1382255" y="1015999"/>
                </a:lnTo>
                <a:lnTo>
                  <a:pt x="1365025" y="1015999"/>
                </a:lnTo>
                <a:lnTo>
                  <a:pt x="1355743" y="1028699"/>
                </a:lnTo>
                <a:close/>
              </a:path>
              <a:path w="2197100" h="2425700">
                <a:moveTo>
                  <a:pt x="865217" y="1041399"/>
                </a:moveTo>
                <a:lnTo>
                  <a:pt x="936083" y="1041399"/>
                </a:lnTo>
                <a:lnTo>
                  <a:pt x="1000234" y="1028699"/>
                </a:lnTo>
                <a:lnTo>
                  <a:pt x="1071421" y="1015999"/>
                </a:lnTo>
                <a:lnTo>
                  <a:pt x="996720" y="1015999"/>
                </a:lnTo>
                <a:lnTo>
                  <a:pt x="961729" y="1028699"/>
                </a:lnTo>
                <a:lnTo>
                  <a:pt x="908389" y="1028699"/>
                </a:lnTo>
                <a:lnTo>
                  <a:pt x="865217" y="1041399"/>
                </a:lnTo>
                <a:close/>
              </a:path>
              <a:path w="2197100" h="2425700">
                <a:moveTo>
                  <a:pt x="1336670" y="1041399"/>
                </a:moveTo>
                <a:lnTo>
                  <a:pt x="1341839" y="1041399"/>
                </a:lnTo>
                <a:lnTo>
                  <a:pt x="1355104" y="1028699"/>
                </a:lnTo>
                <a:lnTo>
                  <a:pt x="1332299" y="1028699"/>
                </a:lnTo>
                <a:lnTo>
                  <a:pt x="1336670" y="1041399"/>
                </a:lnTo>
                <a:close/>
              </a:path>
              <a:path w="2197100" h="2425700">
                <a:moveTo>
                  <a:pt x="1374917" y="1054099"/>
                </a:moveTo>
                <a:lnTo>
                  <a:pt x="1391896" y="1054099"/>
                </a:lnTo>
                <a:lnTo>
                  <a:pt x="1392770" y="1041399"/>
                </a:lnTo>
                <a:lnTo>
                  <a:pt x="1382356" y="1041399"/>
                </a:lnTo>
                <a:lnTo>
                  <a:pt x="1374917" y="1054099"/>
                </a:lnTo>
                <a:close/>
              </a:path>
              <a:path w="2197100" h="2425700">
                <a:moveTo>
                  <a:pt x="1316981" y="1104899"/>
                </a:moveTo>
                <a:lnTo>
                  <a:pt x="1348908" y="1104899"/>
                </a:lnTo>
                <a:lnTo>
                  <a:pt x="1364037" y="1092199"/>
                </a:lnTo>
                <a:lnTo>
                  <a:pt x="1377821" y="1079499"/>
                </a:lnTo>
                <a:lnTo>
                  <a:pt x="1387368" y="1066799"/>
                </a:lnTo>
                <a:lnTo>
                  <a:pt x="1389787" y="1054099"/>
                </a:lnTo>
                <a:lnTo>
                  <a:pt x="1381045" y="1054099"/>
                </a:lnTo>
                <a:lnTo>
                  <a:pt x="1373151" y="1079499"/>
                </a:lnTo>
                <a:lnTo>
                  <a:pt x="1356496" y="1092199"/>
                </a:lnTo>
                <a:lnTo>
                  <a:pt x="1336099" y="1092199"/>
                </a:lnTo>
                <a:lnTo>
                  <a:pt x="1316981" y="1104899"/>
                </a:lnTo>
                <a:close/>
              </a:path>
              <a:path w="2197100" h="2425700">
                <a:moveTo>
                  <a:pt x="1345697" y="1066799"/>
                </a:moveTo>
                <a:lnTo>
                  <a:pt x="1367233" y="1066799"/>
                </a:lnTo>
                <a:lnTo>
                  <a:pt x="1374276" y="1054099"/>
                </a:lnTo>
                <a:lnTo>
                  <a:pt x="1359076" y="1054099"/>
                </a:lnTo>
                <a:lnTo>
                  <a:pt x="1345697" y="1066799"/>
                </a:lnTo>
                <a:close/>
              </a:path>
              <a:path w="2197100" h="2425700">
                <a:moveTo>
                  <a:pt x="1233039" y="1104899"/>
                </a:moveTo>
                <a:lnTo>
                  <a:pt x="1275630" y="1104899"/>
                </a:lnTo>
                <a:lnTo>
                  <a:pt x="1255025" y="1092199"/>
                </a:lnTo>
                <a:lnTo>
                  <a:pt x="1231975" y="1092199"/>
                </a:lnTo>
                <a:lnTo>
                  <a:pt x="1233039" y="1104899"/>
                </a:lnTo>
                <a:close/>
              </a:path>
              <a:path w="2197100" h="2425700">
                <a:moveTo>
                  <a:pt x="1264634" y="1168399"/>
                </a:moveTo>
                <a:lnTo>
                  <a:pt x="1325115" y="1168399"/>
                </a:lnTo>
                <a:lnTo>
                  <a:pt x="1333705" y="1155699"/>
                </a:lnTo>
                <a:lnTo>
                  <a:pt x="1256222" y="1155699"/>
                </a:lnTo>
                <a:lnTo>
                  <a:pt x="1227102" y="1142999"/>
                </a:lnTo>
                <a:lnTo>
                  <a:pt x="1200371" y="1117599"/>
                </a:lnTo>
                <a:lnTo>
                  <a:pt x="1233989" y="1104899"/>
                </a:lnTo>
                <a:lnTo>
                  <a:pt x="1233039" y="1104899"/>
                </a:lnTo>
                <a:lnTo>
                  <a:pt x="1231538" y="1092199"/>
                </a:lnTo>
                <a:lnTo>
                  <a:pt x="1219295" y="1104899"/>
                </a:lnTo>
                <a:lnTo>
                  <a:pt x="1187774" y="1117599"/>
                </a:lnTo>
                <a:lnTo>
                  <a:pt x="1191020" y="1117599"/>
                </a:lnTo>
                <a:lnTo>
                  <a:pt x="1213772" y="1142999"/>
                </a:lnTo>
                <a:lnTo>
                  <a:pt x="1238268" y="1155699"/>
                </a:lnTo>
                <a:lnTo>
                  <a:pt x="1264634" y="1168399"/>
                </a:lnTo>
                <a:close/>
              </a:path>
              <a:path w="2197100" h="2425700">
                <a:moveTo>
                  <a:pt x="1148565" y="1244599"/>
                </a:moveTo>
                <a:lnTo>
                  <a:pt x="1234882" y="1244599"/>
                </a:lnTo>
                <a:lnTo>
                  <a:pt x="1184796" y="1231899"/>
                </a:lnTo>
                <a:lnTo>
                  <a:pt x="1132425" y="1231899"/>
                </a:lnTo>
                <a:lnTo>
                  <a:pt x="1083796" y="1206499"/>
                </a:lnTo>
                <a:lnTo>
                  <a:pt x="1044934" y="1181099"/>
                </a:lnTo>
                <a:lnTo>
                  <a:pt x="1086756" y="1155699"/>
                </a:lnTo>
                <a:lnTo>
                  <a:pt x="1125959" y="1142999"/>
                </a:lnTo>
                <a:lnTo>
                  <a:pt x="1161171" y="1130299"/>
                </a:lnTo>
                <a:lnTo>
                  <a:pt x="1191020" y="1117599"/>
                </a:lnTo>
                <a:lnTo>
                  <a:pt x="1187774" y="1117599"/>
                </a:lnTo>
                <a:lnTo>
                  <a:pt x="1141483" y="1130299"/>
                </a:lnTo>
                <a:lnTo>
                  <a:pt x="1084927" y="1155699"/>
                </a:lnTo>
                <a:lnTo>
                  <a:pt x="1022613" y="1168399"/>
                </a:lnTo>
                <a:lnTo>
                  <a:pt x="990830" y="1181099"/>
                </a:lnTo>
                <a:lnTo>
                  <a:pt x="1036268" y="1181099"/>
                </a:lnTo>
                <a:lnTo>
                  <a:pt x="1058884" y="1206499"/>
                </a:lnTo>
                <a:lnTo>
                  <a:pt x="1085981" y="1219199"/>
                </a:lnTo>
                <a:lnTo>
                  <a:pt x="1116296" y="1231899"/>
                </a:lnTo>
                <a:lnTo>
                  <a:pt x="1148565" y="1244599"/>
                </a:lnTo>
                <a:close/>
              </a:path>
              <a:path w="2197100" h="2425700">
                <a:moveTo>
                  <a:pt x="1435150" y="1168399"/>
                </a:moveTo>
                <a:lnTo>
                  <a:pt x="1453539" y="1168399"/>
                </a:lnTo>
                <a:lnTo>
                  <a:pt x="1439065" y="1155699"/>
                </a:lnTo>
                <a:lnTo>
                  <a:pt x="1421754" y="1142999"/>
                </a:lnTo>
                <a:lnTo>
                  <a:pt x="1386238" y="1142999"/>
                </a:lnTo>
                <a:lnTo>
                  <a:pt x="1402572" y="1155699"/>
                </a:lnTo>
                <a:lnTo>
                  <a:pt x="1418955" y="1155699"/>
                </a:lnTo>
                <a:lnTo>
                  <a:pt x="1435150" y="1168399"/>
                </a:lnTo>
                <a:close/>
              </a:path>
              <a:path w="2197100" h="2425700">
                <a:moveTo>
                  <a:pt x="1329904" y="1155699"/>
                </a:moveTo>
                <a:lnTo>
                  <a:pt x="1361031" y="1155699"/>
                </a:lnTo>
                <a:lnTo>
                  <a:pt x="1370193" y="1142999"/>
                </a:lnTo>
                <a:lnTo>
                  <a:pt x="1339201" y="1142999"/>
                </a:lnTo>
                <a:lnTo>
                  <a:pt x="1329904" y="1155699"/>
                </a:lnTo>
                <a:close/>
              </a:path>
              <a:path w="2197100" h="2425700">
                <a:moveTo>
                  <a:pt x="1481008" y="1193799"/>
                </a:moveTo>
                <a:lnTo>
                  <a:pt x="1487469" y="1193799"/>
                </a:lnTo>
                <a:lnTo>
                  <a:pt x="1477805" y="1181099"/>
                </a:lnTo>
                <a:lnTo>
                  <a:pt x="1466474" y="1168399"/>
                </a:lnTo>
                <a:lnTo>
                  <a:pt x="1448916" y="1168399"/>
                </a:lnTo>
                <a:lnTo>
                  <a:pt x="1461186" y="1181099"/>
                </a:lnTo>
                <a:lnTo>
                  <a:pt x="1471902" y="1181099"/>
                </a:lnTo>
                <a:lnTo>
                  <a:pt x="1481008" y="1193799"/>
                </a:lnTo>
                <a:close/>
              </a:path>
              <a:path w="2197100" h="2425700">
                <a:moveTo>
                  <a:pt x="1431463" y="1193799"/>
                </a:moveTo>
                <a:lnTo>
                  <a:pt x="1447921" y="1193799"/>
                </a:lnTo>
                <a:lnTo>
                  <a:pt x="1441536" y="1181099"/>
                </a:lnTo>
                <a:lnTo>
                  <a:pt x="1423405" y="1181099"/>
                </a:lnTo>
                <a:lnTo>
                  <a:pt x="1431463" y="1193799"/>
                </a:lnTo>
                <a:close/>
              </a:path>
              <a:path w="2197100" h="2425700">
                <a:moveTo>
                  <a:pt x="1340794" y="1193799"/>
                </a:moveTo>
                <a:lnTo>
                  <a:pt x="1404339" y="1193799"/>
                </a:lnTo>
                <a:lnTo>
                  <a:pt x="1393037" y="1181099"/>
                </a:lnTo>
                <a:lnTo>
                  <a:pt x="1339919" y="1181099"/>
                </a:lnTo>
                <a:lnTo>
                  <a:pt x="1340794" y="1193799"/>
                </a:lnTo>
                <a:close/>
              </a:path>
              <a:path w="2197100" h="2425700">
                <a:moveTo>
                  <a:pt x="1040544" y="1244599"/>
                </a:moveTo>
                <a:lnTo>
                  <a:pt x="1048260" y="1244599"/>
                </a:lnTo>
                <a:lnTo>
                  <a:pt x="1042309" y="1206499"/>
                </a:lnTo>
                <a:lnTo>
                  <a:pt x="1035831" y="1181099"/>
                </a:lnTo>
                <a:lnTo>
                  <a:pt x="1027412" y="1181099"/>
                </a:lnTo>
                <a:lnTo>
                  <a:pt x="1036859" y="1231899"/>
                </a:lnTo>
                <a:lnTo>
                  <a:pt x="1040544" y="1244599"/>
                </a:lnTo>
                <a:close/>
              </a:path>
              <a:path w="2197100" h="2425700">
                <a:moveTo>
                  <a:pt x="805897" y="1244599"/>
                </a:moveTo>
                <a:lnTo>
                  <a:pt x="839216" y="1244599"/>
                </a:lnTo>
                <a:lnTo>
                  <a:pt x="879359" y="1231899"/>
                </a:lnTo>
                <a:lnTo>
                  <a:pt x="925686" y="1219199"/>
                </a:lnTo>
                <a:lnTo>
                  <a:pt x="975827" y="1193799"/>
                </a:lnTo>
                <a:lnTo>
                  <a:pt x="1027412" y="1181099"/>
                </a:lnTo>
                <a:lnTo>
                  <a:pt x="990830" y="1181099"/>
                </a:lnTo>
                <a:lnTo>
                  <a:pt x="959046" y="1193799"/>
                </a:lnTo>
                <a:lnTo>
                  <a:pt x="898734" y="1219199"/>
                </a:lnTo>
                <a:lnTo>
                  <a:pt x="846182" y="1231899"/>
                </a:lnTo>
                <a:lnTo>
                  <a:pt x="805897" y="1244599"/>
                </a:lnTo>
                <a:close/>
              </a:path>
              <a:path w="2197100" h="2425700">
                <a:moveTo>
                  <a:pt x="1929662" y="1206499"/>
                </a:moveTo>
                <a:lnTo>
                  <a:pt x="1966530" y="1206499"/>
                </a:lnTo>
                <a:lnTo>
                  <a:pt x="1973011" y="1193799"/>
                </a:lnTo>
                <a:lnTo>
                  <a:pt x="1944735" y="1193799"/>
                </a:lnTo>
                <a:lnTo>
                  <a:pt x="1929662" y="1206499"/>
                </a:lnTo>
                <a:close/>
              </a:path>
              <a:path w="2197100" h="2425700">
                <a:moveTo>
                  <a:pt x="1481103" y="1206499"/>
                </a:moveTo>
                <a:lnTo>
                  <a:pt x="1488780" y="1206499"/>
                </a:lnTo>
                <a:lnTo>
                  <a:pt x="1492448" y="1193799"/>
                </a:lnTo>
                <a:lnTo>
                  <a:pt x="1482319" y="1193799"/>
                </a:lnTo>
                <a:lnTo>
                  <a:pt x="1481103" y="1206499"/>
                </a:lnTo>
                <a:close/>
              </a:path>
              <a:path w="2197100" h="2425700">
                <a:moveTo>
                  <a:pt x="1458773" y="1206499"/>
                </a:moveTo>
                <a:lnTo>
                  <a:pt x="1475496" y="1206499"/>
                </a:lnTo>
                <a:lnTo>
                  <a:pt x="1467438" y="1193799"/>
                </a:lnTo>
                <a:lnTo>
                  <a:pt x="1446952" y="1193799"/>
                </a:lnTo>
                <a:lnTo>
                  <a:pt x="1458773" y="1206499"/>
                </a:lnTo>
                <a:close/>
              </a:path>
              <a:path w="2197100" h="2425700">
                <a:moveTo>
                  <a:pt x="1414758" y="1219199"/>
                </a:moveTo>
                <a:lnTo>
                  <a:pt x="1423843" y="1219199"/>
                </a:lnTo>
                <a:lnTo>
                  <a:pt x="1420173" y="1206499"/>
                </a:lnTo>
                <a:lnTo>
                  <a:pt x="1413528" y="1193799"/>
                </a:lnTo>
                <a:lnTo>
                  <a:pt x="1389715" y="1193799"/>
                </a:lnTo>
                <a:lnTo>
                  <a:pt x="1401249" y="1206499"/>
                </a:lnTo>
                <a:lnTo>
                  <a:pt x="1409865" y="1206499"/>
                </a:lnTo>
                <a:lnTo>
                  <a:pt x="1414758" y="1219199"/>
                </a:lnTo>
                <a:close/>
              </a:path>
              <a:path w="2197100" h="2425700">
                <a:moveTo>
                  <a:pt x="1597390" y="1219199"/>
                </a:moveTo>
                <a:lnTo>
                  <a:pt x="1606170" y="1219199"/>
                </a:lnTo>
                <a:lnTo>
                  <a:pt x="1606170" y="1206499"/>
                </a:lnTo>
                <a:lnTo>
                  <a:pt x="1597390" y="1206499"/>
                </a:lnTo>
                <a:lnTo>
                  <a:pt x="1597390" y="1219199"/>
                </a:lnTo>
                <a:close/>
              </a:path>
              <a:path w="2197100" h="2425700">
                <a:moveTo>
                  <a:pt x="1481977" y="1219199"/>
                </a:moveTo>
                <a:lnTo>
                  <a:pt x="1491213" y="1219199"/>
                </a:lnTo>
                <a:lnTo>
                  <a:pt x="1489217" y="1206499"/>
                </a:lnTo>
                <a:lnTo>
                  <a:pt x="1479601" y="1206499"/>
                </a:lnTo>
                <a:lnTo>
                  <a:pt x="1481977" y="1219199"/>
                </a:lnTo>
                <a:close/>
              </a:path>
              <a:path w="2197100" h="2425700">
                <a:moveTo>
                  <a:pt x="1632434" y="1244599"/>
                </a:moveTo>
                <a:lnTo>
                  <a:pt x="1641176" y="1244599"/>
                </a:lnTo>
                <a:lnTo>
                  <a:pt x="1641176" y="1219199"/>
                </a:lnTo>
                <a:lnTo>
                  <a:pt x="1299820" y="1219199"/>
                </a:lnTo>
                <a:lnTo>
                  <a:pt x="1299820" y="1231899"/>
                </a:lnTo>
                <a:lnTo>
                  <a:pt x="1632434" y="1231899"/>
                </a:lnTo>
                <a:lnTo>
                  <a:pt x="1632434" y="1244599"/>
                </a:lnTo>
                <a:close/>
              </a:path>
              <a:path w="2197100" h="2425700">
                <a:moveTo>
                  <a:pt x="1299820" y="1244599"/>
                </a:moveTo>
                <a:lnTo>
                  <a:pt x="1308562" y="1244599"/>
                </a:lnTo>
                <a:lnTo>
                  <a:pt x="1308562" y="1231899"/>
                </a:lnTo>
                <a:lnTo>
                  <a:pt x="1299820" y="1231899"/>
                </a:lnTo>
                <a:lnTo>
                  <a:pt x="1299820" y="1244599"/>
                </a:lnTo>
                <a:close/>
              </a:path>
              <a:path w="2197100" h="2425700">
                <a:moveTo>
                  <a:pt x="1177261" y="1485899"/>
                </a:moveTo>
                <a:lnTo>
                  <a:pt x="1177261" y="1295399"/>
                </a:lnTo>
                <a:lnTo>
                  <a:pt x="2196730" y="1295399"/>
                </a:lnTo>
                <a:lnTo>
                  <a:pt x="2196730" y="1244599"/>
                </a:lnTo>
                <a:lnTo>
                  <a:pt x="2187969" y="1244599"/>
                </a:lnTo>
                <a:lnTo>
                  <a:pt x="2187969" y="1282699"/>
                </a:lnTo>
                <a:lnTo>
                  <a:pt x="1048507" y="1282699"/>
                </a:lnTo>
                <a:lnTo>
                  <a:pt x="1032628" y="1308099"/>
                </a:lnTo>
                <a:lnTo>
                  <a:pt x="1016732" y="1320799"/>
                </a:lnTo>
                <a:lnTo>
                  <a:pt x="999980" y="1333499"/>
                </a:lnTo>
                <a:lnTo>
                  <a:pt x="981536" y="1346199"/>
                </a:lnTo>
                <a:lnTo>
                  <a:pt x="968467" y="1358899"/>
                </a:lnTo>
                <a:lnTo>
                  <a:pt x="954813" y="1371599"/>
                </a:lnTo>
                <a:lnTo>
                  <a:pt x="940713" y="1371599"/>
                </a:lnTo>
                <a:lnTo>
                  <a:pt x="926309" y="1384299"/>
                </a:lnTo>
                <a:lnTo>
                  <a:pt x="994772" y="1384299"/>
                </a:lnTo>
                <a:lnTo>
                  <a:pt x="1016942" y="1396999"/>
                </a:lnTo>
                <a:lnTo>
                  <a:pt x="1105159" y="1396999"/>
                </a:lnTo>
                <a:lnTo>
                  <a:pt x="1104285" y="1409699"/>
                </a:lnTo>
                <a:lnTo>
                  <a:pt x="1059223" y="1409699"/>
                </a:lnTo>
                <a:lnTo>
                  <a:pt x="1080525" y="1422399"/>
                </a:lnTo>
                <a:lnTo>
                  <a:pt x="1117989" y="1435099"/>
                </a:lnTo>
                <a:lnTo>
                  <a:pt x="1150254" y="1460499"/>
                </a:lnTo>
                <a:lnTo>
                  <a:pt x="1177261" y="1485899"/>
                </a:lnTo>
                <a:close/>
              </a:path>
              <a:path w="2197100" h="2425700">
                <a:moveTo>
                  <a:pt x="1048507" y="1282699"/>
                </a:moveTo>
                <a:lnTo>
                  <a:pt x="1057534" y="1282699"/>
                </a:lnTo>
                <a:lnTo>
                  <a:pt x="1057534" y="1244599"/>
                </a:lnTo>
                <a:lnTo>
                  <a:pt x="1041941" y="1244599"/>
                </a:lnTo>
                <a:lnTo>
                  <a:pt x="1043236" y="1257299"/>
                </a:lnTo>
                <a:lnTo>
                  <a:pt x="1048507" y="1282699"/>
                </a:lnTo>
                <a:close/>
              </a:path>
              <a:path w="2197100" h="2425700">
                <a:moveTo>
                  <a:pt x="714584" y="1257299"/>
                </a:moveTo>
                <a:lnTo>
                  <a:pt x="775993" y="1257299"/>
                </a:lnTo>
                <a:lnTo>
                  <a:pt x="807627" y="1244599"/>
                </a:lnTo>
                <a:lnTo>
                  <a:pt x="761504" y="1244599"/>
                </a:lnTo>
                <a:lnTo>
                  <a:pt x="714584" y="1257299"/>
                </a:lnTo>
                <a:close/>
              </a:path>
              <a:path w="2197100" h="2425700">
                <a:moveTo>
                  <a:pt x="674045" y="1269999"/>
                </a:moveTo>
                <a:lnTo>
                  <a:pt x="708726" y="1269999"/>
                </a:lnTo>
                <a:lnTo>
                  <a:pt x="742867" y="1257299"/>
                </a:lnTo>
                <a:lnTo>
                  <a:pt x="635055" y="1257299"/>
                </a:lnTo>
                <a:lnTo>
                  <a:pt x="674045" y="1269999"/>
                </a:lnTo>
                <a:close/>
              </a:path>
              <a:path w="2197100" h="2425700">
                <a:moveTo>
                  <a:pt x="2052563" y="2412999"/>
                </a:moveTo>
                <a:lnTo>
                  <a:pt x="2061324" y="2412999"/>
                </a:lnTo>
                <a:lnTo>
                  <a:pt x="2061324" y="1295399"/>
                </a:lnTo>
                <a:lnTo>
                  <a:pt x="2052563" y="1295399"/>
                </a:lnTo>
                <a:lnTo>
                  <a:pt x="2052563" y="1447799"/>
                </a:lnTo>
                <a:lnTo>
                  <a:pt x="1465671" y="1447799"/>
                </a:lnTo>
                <a:lnTo>
                  <a:pt x="1467515" y="1460499"/>
                </a:lnTo>
                <a:lnTo>
                  <a:pt x="2052563" y="1460499"/>
                </a:lnTo>
                <a:lnTo>
                  <a:pt x="2052563" y="2412999"/>
                </a:lnTo>
                <a:close/>
              </a:path>
              <a:path w="2197100" h="2425700">
                <a:moveTo>
                  <a:pt x="1186022" y="1447799"/>
                </a:moveTo>
                <a:lnTo>
                  <a:pt x="1467438" y="1447799"/>
                </a:lnTo>
                <a:lnTo>
                  <a:pt x="1436176" y="1409699"/>
                </a:lnTo>
                <a:lnTo>
                  <a:pt x="1399276" y="1371599"/>
                </a:lnTo>
                <a:lnTo>
                  <a:pt x="1358334" y="1346199"/>
                </a:lnTo>
                <a:lnTo>
                  <a:pt x="1227203" y="1308099"/>
                </a:lnTo>
                <a:lnTo>
                  <a:pt x="1186041" y="1295399"/>
                </a:lnTo>
                <a:lnTo>
                  <a:pt x="1186022" y="1396999"/>
                </a:lnTo>
                <a:lnTo>
                  <a:pt x="1238645" y="1396999"/>
                </a:lnTo>
                <a:lnTo>
                  <a:pt x="1236707" y="1409699"/>
                </a:lnTo>
                <a:lnTo>
                  <a:pt x="1186022" y="1409699"/>
                </a:lnTo>
                <a:lnTo>
                  <a:pt x="1186022" y="1447799"/>
                </a:lnTo>
                <a:close/>
              </a:path>
              <a:path w="2197100" h="2425700">
                <a:moveTo>
                  <a:pt x="311614" y="1562099"/>
                </a:moveTo>
                <a:lnTo>
                  <a:pt x="652456" y="1562099"/>
                </a:lnTo>
                <a:lnTo>
                  <a:pt x="652601" y="1551398"/>
                </a:lnTo>
                <a:lnTo>
                  <a:pt x="652591" y="1546548"/>
                </a:lnTo>
                <a:lnTo>
                  <a:pt x="652306" y="1523999"/>
                </a:lnTo>
                <a:lnTo>
                  <a:pt x="651311" y="1498599"/>
                </a:lnTo>
                <a:lnTo>
                  <a:pt x="649597" y="1485899"/>
                </a:lnTo>
                <a:lnTo>
                  <a:pt x="647116" y="1460499"/>
                </a:lnTo>
                <a:lnTo>
                  <a:pt x="241412" y="1460499"/>
                </a:lnTo>
                <a:lnTo>
                  <a:pt x="239916" y="1435099"/>
                </a:lnTo>
                <a:lnTo>
                  <a:pt x="238943" y="1409699"/>
                </a:lnTo>
                <a:lnTo>
                  <a:pt x="238459" y="1384299"/>
                </a:lnTo>
                <a:lnTo>
                  <a:pt x="238428" y="1358899"/>
                </a:lnTo>
                <a:lnTo>
                  <a:pt x="229762" y="1358899"/>
                </a:lnTo>
                <a:lnTo>
                  <a:pt x="230277" y="1409699"/>
                </a:lnTo>
                <a:lnTo>
                  <a:pt x="232781" y="1460499"/>
                </a:lnTo>
                <a:lnTo>
                  <a:pt x="235969" y="1485899"/>
                </a:lnTo>
                <a:lnTo>
                  <a:pt x="466879" y="1485899"/>
                </a:lnTo>
                <a:lnTo>
                  <a:pt x="468818" y="1498599"/>
                </a:lnTo>
                <a:lnTo>
                  <a:pt x="237563" y="1498599"/>
                </a:lnTo>
                <a:lnTo>
                  <a:pt x="242460" y="1523999"/>
                </a:lnTo>
                <a:lnTo>
                  <a:pt x="442021" y="1523999"/>
                </a:lnTo>
                <a:lnTo>
                  <a:pt x="440102" y="1536699"/>
                </a:lnTo>
                <a:lnTo>
                  <a:pt x="244908" y="1536699"/>
                </a:lnTo>
                <a:lnTo>
                  <a:pt x="248209" y="1549399"/>
                </a:lnTo>
                <a:lnTo>
                  <a:pt x="323852" y="1549399"/>
                </a:lnTo>
                <a:lnTo>
                  <a:pt x="311614" y="1562099"/>
                </a:lnTo>
                <a:close/>
              </a:path>
              <a:path w="2197100" h="2425700">
                <a:moveTo>
                  <a:pt x="52948" y="1384299"/>
                </a:moveTo>
                <a:lnTo>
                  <a:pt x="61707" y="1384299"/>
                </a:lnTo>
                <a:lnTo>
                  <a:pt x="60832" y="1358899"/>
                </a:lnTo>
                <a:lnTo>
                  <a:pt x="51900" y="1358899"/>
                </a:lnTo>
                <a:lnTo>
                  <a:pt x="52398" y="1371599"/>
                </a:lnTo>
                <a:lnTo>
                  <a:pt x="52948" y="1384299"/>
                </a:lnTo>
                <a:close/>
              </a:path>
              <a:path w="2197100" h="2425700">
                <a:moveTo>
                  <a:pt x="190562" y="1879599"/>
                </a:moveTo>
                <a:lnTo>
                  <a:pt x="219956" y="1879599"/>
                </a:lnTo>
                <a:lnTo>
                  <a:pt x="193975" y="1866899"/>
                </a:lnTo>
                <a:lnTo>
                  <a:pt x="172747" y="1854199"/>
                </a:lnTo>
                <a:lnTo>
                  <a:pt x="158427" y="1828799"/>
                </a:lnTo>
                <a:lnTo>
                  <a:pt x="153174" y="1803399"/>
                </a:lnTo>
                <a:lnTo>
                  <a:pt x="158430" y="1777999"/>
                </a:lnTo>
                <a:lnTo>
                  <a:pt x="172754" y="1752599"/>
                </a:lnTo>
                <a:lnTo>
                  <a:pt x="193983" y="1739899"/>
                </a:lnTo>
                <a:lnTo>
                  <a:pt x="520015" y="1739899"/>
                </a:lnTo>
                <a:lnTo>
                  <a:pt x="520889" y="1727199"/>
                </a:lnTo>
                <a:lnTo>
                  <a:pt x="210777" y="1727199"/>
                </a:lnTo>
                <a:lnTo>
                  <a:pt x="166161" y="1714499"/>
                </a:lnTo>
                <a:lnTo>
                  <a:pt x="126409" y="1701799"/>
                </a:lnTo>
                <a:lnTo>
                  <a:pt x="91854" y="1663699"/>
                </a:lnTo>
                <a:lnTo>
                  <a:pt x="62833" y="1638299"/>
                </a:lnTo>
                <a:lnTo>
                  <a:pt x="39678" y="1587499"/>
                </a:lnTo>
                <a:lnTo>
                  <a:pt x="22725" y="1536699"/>
                </a:lnTo>
                <a:lnTo>
                  <a:pt x="12307" y="1498599"/>
                </a:lnTo>
                <a:lnTo>
                  <a:pt x="8760" y="1447799"/>
                </a:lnTo>
                <a:lnTo>
                  <a:pt x="9555" y="1435099"/>
                </a:lnTo>
                <a:lnTo>
                  <a:pt x="11906" y="1409699"/>
                </a:lnTo>
                <a:lnTo>
                  <a:pt x="15768" y="1396999"/>
                </a:lnTo>
                <a:lnTo>
                  <a:pt x="21094" y="1384299"/>
                </a:lnTo>
                <a:lnTo>
                  <a:pt x="27231" y="1384299"/>
                </a:lnTo>
                <a:lnTo>
                  <a:pt x="34438" y="1371599"/>
                </a:lnTo>
                <a:lnTo>
                  <a:pt x="42675" y="1371599"/>
                </a:lnTo>
                <a:lnTo>
                  <a:pt x="51900" y="1358899"/>
                </a:lnTo>
                <a:lnTo>
                  <a:pt x="29737" y="1358899"/>
                </a:lnTo>
                <a:lnTo>
                  <a:pt x="7584" y="1396999"/>
                </a:lnTo>
                <a:lnTo>
                  <a:pt x="862" y="1435099"/>
                </a:lnTo>
                <a:lnTo>
                  <a:pt x="0" y="1447799"/>
                </a:lnTo>
                <a:lnTo>
                  <a:pt x="3263" y="1498599"/>
                </a:lnTo>
                <a:lnTo>
                  <a:pt x="12860" y="1536699"/>
                </a:lnTo>
                <a:lnTo>
                  <a:pt x="28503" y="1587499"/>
                </a:lnTo>
                <a:lnTo>
                  <a:pt x="49903" y="1625599"/>
                </a:lnTo>
                <a:lnTo>
                  <a:pt x="76771" y="1663699"/>
                </a:lnTo>
                <a:lnTo>
                  <a:pt x="108820" y="1701799"/>
                </a:lnTo>
                <a:lnTo>
                  <a:pt x="145762" y="1714499"/>
                </a:lnTo>
                <a:lnTo>
                  <a:pt x="187306" y="1727199"/>
                </a:lnTo>
                <a:lnTo>
                  <a:pt x="169925" y="1739899"/>
                </a:lnTo>
                <a:lnTo>
                  <a:pt x="156367" y="1765299"/>
                </a:lnTo>
                <a:lnTo>
                  <a:pt x="147556" y="1777999"/>
                </a:lnTo>
                <a:lnTo>
                  <a:pt x="144413" y="1803399"/>
                </a:lnTo>
                <a:lnTo>
                  <a:pt x="150356" y="1841499"/>
                </a:lnTo>
                <a:lnTo>
                  <a:pt x="166554" y="1866899"/>
                </a:lnTo>
                <a:lnTo>
                  <a:pt x="190562" y="1879599"/>
                </a:lnTo>
                <a:close/>
              </a:path>
              <a:path w="2197100" h="2425700">
                <a:moveTo>
                  <a:pt x="893671" y="1396999"/>
                </a:moveTo>
                <a:lnTo>
                  <a:pt x="969844" y="1396999"/>
                </a:lnTo>
                <a:lnTo>
                  <a:pt x="945902" y="1384299"/>
                </a:lnTo>
                <a:lnTo>
                  <a:pt x="901232" y="1384299"/>
                </a:lnTo>
                <a:lnTo>
                  <a:pt x="893671" y="1396999"/>
                </a:lnTo>
                <a:close/>
              </a:path>
              <a:path w="2197100" h="2425700">
                <a:moveTo>
                  <a:pt x="116839" y="1546548"/>
                </a:moveTo>
                <a:lnTo>
                  <a:pt x="88434" y="1511299"/>
                </a:lnTo>
                <a:lnTo>
                  <a:pt x="72373" y="1473199"/>
                </a:lnTo>
                <a:lnTo>
                  <a:pt x="65469" y="1435099"/>
                </a:lnTo>
                <a:lnTo>
                  <a:pt x="62239" y="1384299"/>
                </a:lnTo>
                <a:lnTo>
                  <a:pt x="53544" y="1384299"/>
                </a:lnTo>
                <a:lnTo>
                  <a:pt x="54181" y="1396999"/>
                </a:lnTo>
                <a:lnTo>
                  <a:pt x="55836" y="1422399"/>
                </a:lnTo>
                <a:lnTo>
                  <a:pt x="57675" y="1435099"/>
                </a:lnTo>
                <a:lnTo>
                  <a:pt x="60352" y="1460499"/>
                </a:lnTo>
                <a:lnTo>
                  <a:pt x="64519" y="1485899"/>
                </a:lnTo>
                <a:lnTo>
                  <a:pt x="85792" y="1523999"/>
                </a:lnTo>
                <a:lnTo>
                  <a:pt x="116839" y="1546548"/>
                </a:lnTo>
                <a:close/>
              </a:path>
              <a:path w="2197100" h="2425700">
                <a:moveTo>
                  <a:pt x="1186022" y="1409699"/>
                </a:moveTo>
                <a:lnTo>
                  <a:pt x="1234787" y="1409699"/>
                </a:lnTo>
                <a:lnTo>
                  <a:pt x="1231899" y="1396999"/>
                </a:lnTo>
                <a:lnTo>
                  <a:pt x="1186022" y="1396999"/>
                </a:lnTo>
                <a:lnTo>
                  <a:pt x="1186022" y="1409699"/>
                </a:lnTo>
                <a:close/>
              </a:path>
              <a:path w="2197100" h="2425700">
                <a:moveTo>
                  <a:pt x="1059223" y="1409699"/>
                </a:moveTo>
                <a:lnTo>
                  <a:pt x="1104285" y="1409699"/>
                </a:lnTo>
                <a:lnTo>
                  <a:pt x="1101833" y="1396999"/>
                </a:lnTo>
                <a:lnTo>
                  <a:pt x="1037921" y="1396999"/>
                </a:lnTo>
                <a:lnTo>
                  <a:pt x="1059223" y="1409699"/>
                </a:lnTo>
                <a:close/>
              </a:path>
              <a:path w="2197100" h="2425700">
                <a:moveTo>
                  <a:pt x="772405" y="1422399"/>
                </a:moveTo>
                <a:lnTo>
                  <a:pt x="845369" y="1422399"/>
                </a:lnTo>
                <a:lnTo>
                  <a:pt x="846681" y="1409699"/>
                </a:lnTo>
                <a:lnTo>
                  <a:pt x="1014599" y="1409699"/>
                </a:lnTo>
                <a:lnTo>
                  <a:pt x="992765" y="1396999"/>
                </a:lnTo>
                <a:lnTo>
                  <a:pt x="878684" y="1396999"/>
                </a:lnTo>
                <a:lnTo>
                  <a:pt x="772405" y="1422399"/>
                </a:lnTo>
                <a:close/>
              </a:path>
              <a:path w="2197100" h="2425700">
                <a:moveTo>
                  <a:pt x="856924" y="2197099"/>
                </a:moveTo>
                <a:lnTo>
                  <a:pt x="865590" y="2197099"/>
                </a:lnTo>
                <a:lnTo>
                  <a:pt x="861637" y="2006599"/>
                </a:lnTo>
                <a:lnTo>
                  <a:pt x="1177242" y="2006599"/>
                </a:lnTo>
                <a:lnTo>
                  <a:pt x="1177242" y="1498599"/>
                </a:lnTo>
                <a:lnTo>
                  <a:pt x="1150606" y="1473199"/>
                </a:lnTo>
                <a:lnTo>
                  <a:pt x="1118013" y="1447799"/>
                </a:lnTo>
                <a:lnTo>
                  <a:pt x="1079544" y="1422399"/>
                </a:lnTo>
                <a:lnTo>
                  <a:pt x="1035280" y="1409699"/>
                </a:lnTo>
                <a:lnTo>
                  <a:pt x="846681" y="1409699"/>
                </a:lnTo>
                <a:lnTo>
                  <a:pt x="847194" y="1422399"/>
                </a:lnTo>
                <a:lnTo>
                  <a:pt x="772405" y="1422399"/>
                </a:lnTo>
                <a:lnTo>
                  <a:pt x="663631" y="1447799"/>
                </a:lnTo>
                <a:lnTo>
                  <a:pt x="1096569" y="1447799"/>
                </a:lnTo>
                <a:lnTo>
                  <a:pt x="1097196" y="1460499"/>
                </a:lnTo>
                <a:lnTo>
                  <a:pt x="655858" y="1460499"/>
                </a:lnTo>
                <a:lnTo>
                  <a:pt x="658756" y="1485899"/>
                </a:lnTo>
                <a:lnTo>
                  <a:pt x="660437" y="1511509"/>
                </a:lnTo>
                <a:lnTo>
                  <a:pt x="661187" y="1523999"/>
                </a:lnTo>
                <a:lnTo>
                  <a:pt x="661369" y="1549399"/>
                </a:lnTo>
                <a:lnTo>
                  <a:pt x="714867" y="1549399"/>
                </a:lnTo>
                <a:lnTo>
                  <a:pt x="720207" y="1562099"/>
                </a:lnTo>
                <a:lnTo>
                  <a:pt x="717831" y="1562099"/>
                </a:lnTo>
                <a:lnTo>
                  <a:pt x="712149" y="1574799"/>
                </a:lnTo>
                <a:lnTo>
                  <a:pt x="719314" y="1574799"/>
                </a:lnTo>
                <a:lnTo>
                  <a:pt x="722906" y="1587499"/>
                </a:lnTo>
                <a:lnTo>
                  <a:pt x="659028" y="1587499"/>
                </a:lnTo>
                <a:lnTo>
                  <a:pt x="656966" y="1600199"/>
                </a:lnTo>
                <a:lnTo>
                  <a:pt x="716425" y="1600199"/>
                </a:lnTo>
                <a:lnTo>
                  <a:pt x="715475" y="1612899"/>
                </a:lnTo>
                <a:lnTo>
                  <a:pt x="654904" y="1612899"/>
                </a:lnTo>
                <a:lnTo>
                  <a:pt x="652842" y="1625599"/>
                </a:lnTo>
                <a:lnTo>
                  <a:pt x="743468" y="1625599"/>
                </a:lnTo>
                <a:lnTo>
                  <a:pt x="743392" y="1638299"/>
                </a:lnTo>
                <a:lnTo>
                  <a:pt x="650779" y="1638299"/>
                </a:lnTo>
                <a:lnTo>
                  <a:pt x="646780" y="1650999"/>
                </a:lnTo>
                <a:lnTo>
                  <a:pt x="1074866" y="1650999"/>
                </a:lnTo>
                <a:lnTo>
                  <a:pt x="1070400" y="1663699"/>
                </a:lnTo>
                <a:lnTo>
                  <a:pt x="1158029" y="1663699"/>
                </a:lnTo>
                <a:lnTo>
                  <a:pt x="1158466" y="1676399"/>
                </a:lnTo>
                <a:lnTo>
                  <a:pt x="811048" y="1676399"/>
                </a:lnTo>
                <a:lnTo>
                  <a:pt x="814563" y="1689099"/>
                </a:lnTo>
                <a:lnTo>
                  <a:pt x="634784" y="1689099"/>
                </a:lnTo>
                <a:lnTo>
                  <a:pt x="609203" y="1727199"/>
                </a:lnTo>
                <a:lnTo>
                  <a:pt x="868916" y="1727199"/>
                </a:lnTo>
                <a:lnTo>
                  <a:pt x="872297" y="1739899"/>
                </a:lnTo>
                <a:lnTo>
                  <a:pt x="872985" y="1739899"/>
                </a:lnTo>
                <a:lnTo>
                  <a:pt x="871767" y="1752599"/>
                </a:lnTo>
                <a:lnTo>
                  <a:pt x="841938" y="1752599"/>
                </a:lnTo>
                <a:lnTo>
                  <a:pt x="841798" y="1765299"/>
                </a:lnTo>
                <a:lnTo>
                  <a:pt x="1138511" y="1765299"/>
                </a:lnTo>
                <a:lnTo>
                  <a:pt x="1131233" y="1777999"/>
                </a:lnTo>
                <a:lnTo>
                  <a:pt x="841659" y="1777999"/>
                </a:lnTo>
                <a:lnTo>
                  <a:pt x="841778" y="1816099"/>
                </a:lnTo>
                <a:lnTo>
                  <a:pt x="841888" y="1828799"/>
                </a:lnTo>
                <a:lnTo>
                  <a:pt x="841778" y="1879599"/>
                </a:lnTo>
                <a:lnTo>
                  <a:pt x="841393" y="1904999"/>
                </a:lnTo>
                <a:lnTo>
                  <a:pt x="840709" y="1917699"/>
                </a:lnTo>
                <a:lnTo>
                  <a:pt x="839661" y="1930399"/>
                </a:lnTo>
                <a:lnTo>
                  <a:pt x="837253" y="1955799"/>
                </a:lnTo>
                <a:lnTo>
                  <a:pt x="1038359" y="1955799"/>
                </a:lnTo>
                <a:lnTo>
                  <a:pt x="1040734" y="1968499"/>
                </a:lnTo>
                <a:lnTo>
                  <a:pt x="1030949" y="1968499"/>
                </a:lnTo>
                <a:lnTo>
                  <a:pt x="1033883" y="1981199"/>
                </a:lnTo>
                <a:lnTo>
                  <a:pt x="1033112" y="1981199"/>
                </a:lnTo>
                <a:lnTo>
                  <a:pt x="1029008" y="1993899"/>
                </a:lnTo>
                <a:lnTo>
                  <a:pt x="852800" y="1993899"/>
                </a:lnTo>
                <a:lnTo>
                  <a:pt x="856924" y="2197099"/>
                </a:lnTo>
                <a:close/>
              </a:path>
              <a:path w="2197100" h="2425700">
                <a:moveTo>
                  <a:pt x="1337278" y="2374899"/>
                </a:moveTo>
                <a:lnTo>
                  <a:pt x="1830934" y="2222499"/>
                </a:lnTo>
                <a:lnTo>
                  <a:pt x="1820011" y="2197099"/>
                </a:lnTo>
                <a:lnTo>
                  <a:pt x="1808303" y="2184399"/>
                </a:lnTo>
                <a:lnTo>
                  <a:pt x="1796312" y="2171699"/>
                </a:lnTo>
                <a:lnTo>
                  <a:pt x="1784545" y="2158999"/>
                </a:lnTo>
                <a:lnTo>
                  <a:pt x="1744176" y="2133599"/>
                </a:lnTo>
                <a:lnTo>
                  <a:pt x="1655293" y="2108199"/>
                </a:lnTo>
                <a:lnTo>
                  <a:pt x="1610541" y="2108199"/>
                </a:lnTo>
                <a:lnTo>
                  <a:pt x="1570100" y="1892299"/>
                </a:lnTo>
                <a:lnTo>
                  <a:pt x="1574566" y="1892299"/>
                </a:lnTo>
                <a:lnTo>
                  <a:pt x="1578937" y="1879599"/>
                </a:lnTo>
                <a:lnTo>
                  <a:pt x="1583840" y="1879599"/>
                </a:lnTo>
                <a:lnTo>
                  <a:pt x="1566627" y="1816099"/>
                </a:lnTo>
                <a:lnTo>
                  <a:pt x="1555148" y="1765299"/>
                </a:lnTo>
                <a:lnTo>
                  <a:pt x="1547425" y="1727199"/>
                </a:lnTo>
                <a:lnTo>
                  <a:pt x="1541479" y="1689099"/>
                </a:lnTo>
                <a:lnTo>
                  <a:pt x="1535759" y="1663699"/>
                </a:lnTo>
                <a:lnTo>
                  <a:pt x="1528169" y="1625599"/>
                </a:lnTo>
                <a:lnTo>
                  <a:pt x="1516949" y="1574799"/>
                </a:lnTo>
                <a:lnTo>
                  <a:pt x="1500335" y="1511299"/>
                </a:lnTo>
                <a:lnTo>
                  <a:pt x="1481294" y="1473199"/>
                </a:lnTo>
                <a:lnTo>
                  <a:pt x="1473216" y="1460499"/>
                </a:lnTo>
                <a:lnTo>
                  <a:pt x="1186022" y="1460499"/>
                </a:lnTo>
                <a:lnTo>
                  <a:pt x="1186022" y="1473199"/>
                </a:lnTo>
                <a:lnTo>
                  <a:pt x="1209227" y="1473199"/>
                </a:lnTo>
                <a:lnTo>
                  <a:pt x="1210196" y="1485899"/>
                </a:lnTo>
                <a:lnTo>
                  <a:pt x="1348129" y="1485899"/>
                </a:lnTo>
                <a:lnTo>
                  <a:pt x="1354002" y="1498599"/>
                </a:lnTo>
                <a:lnTo>
                  <a:pt x="1186022" y="1498599"/>
                </a:lnTo>
                <a:lnTo>
                  <a:pt x="1193987" y="1511509"/>
                </a:lnTo>
                <a:lnTo>
                  <a:pt x="1200991" y="1523999"/>
                </a:lnTo>
                <a:lnTo>
                  <a:pt x="1207389" y="1536699"/>
                </a:lnTo>
                <a:lnTo>
                  <a:pt x="1213065" y="1549399"/>
                </a:lnTo>
                <a:lnTo>
                  <a:pt x="1230558" y="1587499"/>
                </a:lnTo>
                <a:lnTo>
                  <a:pt x="1271200" y="1587499"/>
                </a:lnTo>
                <a:lnTo>
                  <a:pt x="1274525" y="1600199"/>
                </a:lnTo>
                <a:lnTo>
                  <a:pt x="1236389" y="1600199"/>
                </a:lnTo>
                <a:lnTo>
                  <a:pt x="1249959" y="1650999"/>
                </a:lnTo>
                <a:lnTo>
                  <a:pt x="1252650" y="1676399"/>
                </a:lnTo>
                <a:lnTo>
                  <a:pt x="1455352" y="1676399"/>
                </a:lnTo>
                <a:lnTo>
                  <a:pt x="1446249" y="1689099"/>
                </a:lnTo>
                <a:lnTo>
                  <a:pt x="1253995" y="1689099"/>
                </a:lnTo>
                <a:lnTo>
                  <a:pt x="1255341" y="1701799"/>
                </a:lnTo>
                <a:lnTo>
                  <a:pt x="1254101" y="1752599"/>
                </a:lnTo>
                <a:lnTo>
                  <a:pt x="1247805" y="1803399"/>
                </a:lnTo>
                <a:lnTo>
                  <a:pt x="1246996" y="1803399"/>
                </a:lnTo>
                <a:lnTo>
                  <a:pt x="1242218" y="1828799"/>
                </a:lnTo>
                <a:lnTo>
                  <a:pt x="1239977" y="1841499"/>
                </a:lnTo>
                <a:lnTo>
                  <a:pt x="1431558" y="1841499"/>
                </a:lnTo>
                <a:lnTo>
                  <a:pt x="1424204" y="1854199"/>
                </a:lnTo>
                <a:lnTo>
                  <a:pt x="1237735" y="1854199"/>
                </a:lnTo>
                <a:lnTo>
                  <a:pt x="1231010" y="1892299"/>
                </a:lnTo>
                <a:lnTo>
                  <a:pt x="1228934" y="1904999"/>
                </a:lnTo>
                <a:lnTo>
                  <a:pt x="1562574" y="1904999"/>
                </a:lnTo>
                <a:lnTo>
                  <a:pt x="1602312" y="2120899"/>
                </a:lnTo>
                <a:lnTo>
                  <a:pt x="1579590" y="2133599"/>
                </a:lnTo>
                <a:lnTo>
                  <a:pt x="1554839" y="2133599"/>
                </a:lnTo>
                <a:lnTo>
                  <a:pt x="1528792" y="2146299"/>
                </a:lnTo>
                <a:lnTo>
                  <a:pt x="1390459" y="2146299"/>
                </a:lnTo>
                <a:lnTo>
                  <a:pt x="1368553" y="2158999"/>
                </a:lnTo>
                <a:lnTo>
                  <a:pt x="1349194" y="2158999"/>
                </a:lnTo>
                <a:lnTo>
                  <a:pt x="1335453" y="2171699"/>
                </a:lnTo>
                <a:lnTo>
                  <a:pt x="1316680" y="2171699"/>
                </a:lnTo>
                <a:lnTo>
                  <a:pt x="1320554" y="2184399"/>
                </a:lnTo>
                <a:lnTo>
                  <a:pt x="1314965" y="2197099"/>
                </a:lnTo>
                <a:lnTo>
                  <a:pt x="1313060" y="2209799"/>
                </a:lnTo>
                <a:lnTo>
                  <a:pt x="1536671" y="2209799"/>
                </a:lnTo>
                <a:lnTo>
                  <a:pt x="1535265" y="2222499"/>
                </a:lnTo>
                <a:lnTo>
                  <a:pt x="1311156" y="2222499"/>
                </a:lnTo>
                <a:lnTo>
                  <a:pt x="1309251" y="2235199"/>
                </a:lnTo>
                <a:lnTo>
                  <a:pt x="1308698" y="2247899"/>
                </a:lnTo>
                <a:lnTo>
                  <a:pt x="1358030" y="2247899"/>
                </a:lnTo>
                <a:lnTo>
                  <a:pt x="1358278" y="2260599"/>
                </a:lnTo>
                <a:lnTo>
                  <a:pt x="1308145" y="2260599"/>
                </a:lnTo>
                <a:lnTo>
                  <a:pt x="1307592" y="2273299"/>
                </a:lnTo>
                <a:lnTo>
                  <a:pt x="1314169" y="2311399"/>
                </a:lnTo>
                <a:lnTo>
                  <a:pt x="1320754" y="2324099"/>
                </a:lnTo>
                <a:lnTo>
                  <a:pt x="1376769" y="2324099"/>
                </a:lnTo>
                <a:lnTo>
                  <a:pt x="1376066" y="2336799"/>
                </a:lnTo>
                <a:lnTo>
                  <a:pt x="1323826" y="2336799"/>
                </a:lnTo>
                <a:lnTo>
                  <a:pt x="1326899" y="2349499"/>
                </a:lnTo>
                <a:lnTo>
                  <a:pt x="1332456" y="2362199"/>
                </a:lnTo>
                <a:lnTo>
                  <a:pt x="1337278" y="2374899"/>
                </a:lnTo>
                <a:close/>
              </a:path>
              <a:path w="2197100" h="2425700">
                <a:moveTo>
                  <a:pt x="1186022" y="1498599"/>
                </a:moveTo>
                <a:lnTo>
                  <a:pt x="1343416" y="1498599"/>
                </a:lnTo>
                <a:lnTo>
                  <a:pt x="1348129" y="1485899"/>
                </a:lnTo>
                <a:lnTo>
                  <a:pt x="1201967" y="1485899"/>
                </a:lnTo>
                <a:lnTo>
                  <a:pt x="1204837" y="1473199"/>
                </a:lnTo>
                <a:lnTo>
                  <a:pt x="1186022" y="1473199"/>
                </a:lnTo>
                <a:lnTo>
                  <a:pt x="1186022" y="1498599"/>
                </a:lnTo>
                <a:close/>
              </a:path>
              <a:path w="2197100" h="2425700">
                <a:moveTo>
                  <a:pt x="360626" y="1498599"/>
                </a:moveTo>
                <a:lnTo>
                  <a:pt x="463724" y="1498599"/>
                </a:lnTo>
                <a:lnTo>
                  <a:pt x="464351" y="1485899"/>
                </a:lnTo>
                <a:lnTo>
                  <a:pt x="361424" y="1485899"/>
                </a:lnTo>
                <a:lnTo>
                  <a:pt x="360626" y="1498599"/>
                </a:lnTo>
                <a:close/>
              </a:path>
              <a:path w="2197100" h="2425700">
                <a:moveTo>
                  <a:pt x="237563" y="1498599"/>
                </a:moveTo>
                <a:lnTo>
                  <a:pt x="356958" y="1498599"/>
                </a:lnTo>
                <a:lnTo>
                  <a:pt x="357832" y="1485899"/>
                </a:lnTo>
                <a:lnTo>
                  <a:pt x="235969" y="1485899"/>
                </a:lnTo>
                <a:lnTo>
                  <a:pt x="237563" y="1498599"/>
                </a:lnTo>
                <a:close/>
              </a:path>
              <a:path w="2197100" h="2425700">
                <a:moveTo>
                  <a:pt x="1180834" y="1511299"/>
                </a:moveTo>
                <a:lnTo>
                  <a:pt x="1185886" y="1511299"/>
                </a:lnTo>
                <a:lnTo>
                  <a:pt x="1178040" y="1498599"/>
                </a:lnTo>
                <a:lnTo>
                  <a:pt x="1180834" y="1511299"/>
                </a:lnTo>
                <a:close/>
              </a:path>
              <a:path w="2197100" h="2425700">
                <a:moveTo>
                  <a:pt x="1186003" y="1511509"/>
                </a:moveTo>
                <a:lnTo>
                  <a:pt x="1186003" y="1511299"/>
                </a:lnTo>
                <a:lnTo>
                  <a:pt x="1186003" y="1511509"/>
                </a:lnTo>
                <a:close/>
              </a:path>
              <a:path w="2197100" h="2425700">
                <a:moveTo>
                  <a:pt x="1186003" y="1993899"/>
                </a:moveTo>
                <a:lnTo>
                  <a:pt x="1205255" y="1993899"/>
                </a:lnTo>
                <a:lnTo>
                  <a:pt x="1208238" y="1968499"/>
                </a:lnTo>
                <a:lnTo>
                  <a:pt x="1214601" y="1943099"/>
                </a:lnTo>
                <a:lnTo>
                  <a:pt x="1221342" y="1904999"/>
                </a:lnTo>
                <a:lnTo>
                  <a:pt x="1227854" y="1866899"/>
                </a:lnTo>
                <a:lnTo>
                  <a:pt x="1239139" y="1803399"/>
                </a:lnTo>
                <a:lnTo>
                  <a:pt x="1245319" y="1752599"/>
                </a:lnTo>
                <a:lnTo>
                  <a:pt x="1246543" y="1701799"/>
                </a:lnTo>
                <a:lnTo>
                  <a:pt x="1241262" y="1663699"/>
                </a:lnTo>
                <a:lnTo>
                  <a:pt x="1227927" y="1600199"/>
                </a:lnTo>
                <a:lnTo>
                  <a:pt x="1204989" y="1549399"/>
                </a:lnTo>
                <a:lnTo>
                  <a:pt x="1199367" y="1536699"/>
                </a:lnTo>
                <a:lnTo>
                  <a:pt x="1192997" y="1523999"/>
                </a:lnTo>
                <a:lnTo>
                  <a:pt x="1186003" y="1511509"/>
                </a:lnTo>
                <a:lnTo>
                  <a:pt x="1186003" y="1993899"/>
                </a:lnTo>
                <a:close/>
              </a:path>
              <a:path w="2197100" h="2425700">
                <a:moveTo>
                  <a:pt x="244908" y="1536699"/>
                </a:moveTo>
                <a:lnTo>
                  <a:pt x="436700" y="1536699"/>
                </a:lnTo>
                <a:lnTo>
                  <a:pt x="435902" y="1523999"/>
                </a:lnTo>
                <a:lnTo>
                  <a:pt x="242460" y="1523999"/>
                </a:lnTo>
                <a:lnTo>
                  <a:pt x="244908" y="1536699"/>
                </a:lnTo>
                <a:close/>
              </a:path>
              <a:path w="2197100" h="2425700">
                <a:moveTo>
                  <a:pt x="124215" y="1551398"/>
                </a:moveTo>
                <a:lnTo>
                  <a:pt x="120766" y="1549399"/>
                </a:lnTo>
                <a:lnTo>
                  <a:pt x="116839" y="1546548"/>
                </a:lnTo>
                <a:lnTo>
                  <a:pt x="119138" y="1549399"/>
                </a:lnTo>
                <a:lnTo>
                  <a:pt x="124215" y="1551398"/>
                </a:lnTo>
                <a:close/>
              </a:path>
              <a:path w="2197100" h="2425700">
                <a:moveTo>
                  <a:pt x="659028" y="1587499"/>
                </a:moveTo>
                <a:lnTo>
                  <a:pt x="721252" y="1587499"/>
                </a:lnTo>
                <a:lnTo>
                  <a:pt x="719314" y="1574799"/>
                </a:lnTo>
                <a:lnTo>
                  <a:pt x="712149" y="1574799"/>
                </a:lnTo>
                <a:lnTo>
                  <a:pt x="709774" y="1562099"/>
                </a:lnTo>
                <a:lnTo>
                  <a:pt x="711541" y="1562099"/>
                </a:lnTo>
                <a:lnTo>
                  <a:pt x="714867" y="1549399"/>
                </a:lnTo>
                <a:lnTo>
                  <a:pt x="661369" y="1549399"/>
                </a:lnTo>
                <a:lnTo>
                  <a:pt x="659028" y="1587499"/>
                </a:lnTo>
                <a:close/>
              </a:path>
              <a:path w="2197100" h="2425700">
                <a:moveTo>
                  <a:pt x="251669" y="1562099"/>
                </a:moveTo>
                <a:lnTo>
                  <a:pt x="311614" y="1562099"/>
                </a:lnTo>
                <a:lnTo>
                  <a:pt x="309770" y="1549399"/>
                </a:lnTo>
                <a:lnTo>
                  <a:pt x="248209" y="1549399"/>
                </a:lnTo>
                <a:lnTo>
                  <a:pt x="251669" y="1562099"/>
                </a:lnTo>
                <a:close/>
              </a:path>
              <a:path w="2197100" h="2425700">
                <a:moveTo>
                  <a:pt x="164587" y="1574799"/>
                </a:moveTo>
                <a:lnTo>
                  <a:pt x="186689" y="1574799"/>
                </a:lnTo>
                <a:lnTo>
                  <a:pt x="151395" y="1562099"/>
                </a:lnTo>
                <a:lnTo>
                  <a:pt x="124215" y="1551398"/>
                </a:lnTo>
                <a:lnTo>
                  <a:pt x="164587" y="1574799"/>
                </a:lnTo>
                <a:close/>
              </a:path>
              <a:path w="2197100" h="2425700">
                <a:moveTo>
                  <a:pt x="597477" y="1574799"/>
                </a:moveTo>
                <a:lnTo>
                  <a:pt x="647819" y="1574799"/>
                </a:lnTo>
                <a:lnTo>
                  <a:pt x="647724" y="1562099"/>
                </a:lnTo>
                <a:lnTo>
                  <a:pt x="605630" y="1562099"/>
                </a:lnTo>
                <a:lnTo>
                  <a:pt x="597477" y="1574799"/>
                </a:lnTo>
                <a:close/>
              </a:path>
              <a:path w="2197100" h="2425700">
                <a:moveTo>
                  <a:pt x="259086" y="1574799"/>
                </a:moveTo>
                <a:lnTo>
                  <a:pt x="573151" y="1574799"/>
                </a:lnTo>
                <a:lnTo>
                  <a:pt x="573246" y="1562099"/>
                </a:lnTo>
                <a:lnTo>
                  <a:pt x="255294" y="1562099"/>
                </a:lnTo>
                <a:lnTo>
                  <a:pt x="259086" y="1574799"/>
                </a:lnTo>
                <a:close/>
              </a:path>
              <a:path w="2197100" h="2425700">
                <a:moveTo>
                  <a:pt x="411310" y="1727199"/>
                </a:moveTo>
                <a:lnTo>
                  <a:pt x="603083" y="1727199"/>
                </a:lnTo>
                <a:lnTo>
                  <a:pt x="622916" y="1689099"/>
                </a:lnTo>
                <a:lnTo>
                  <a:pt x="637227" y="1650999"/>
                </a:lnTo>
                <a:lnTo>
                  <a:pt x="646567" y="1612899"/>
                </a:lnTo>
                <a:lnTo>
                  <a:pt x="651487" y="1574799"/>
                </a:lnTo>
                <a:lnTo>
                  <a:pt x="212400" y="1574799"/>
                </a:lnTo>
                <a:lnTo>
                  <a:pt x="259352" y="1587499"/>
                </a:lnTo>
                <a:lnTo>
                  <a:pt x="262411" y="1587499"/>
                </a:lnTo>
                <a:lnTo>
                  <a:pt x="291131" y="1638299"/>
                </a:lnTo>
                <a:lnTo>
                  <a:pt x="476172" y="1638299"/>
                </a:lnTo>
                <a:lnTo>
                  <a:pt x="475032" y="1650999"/>
                </a:lnTo>
                <a:lnTo>
                  <a:pt x="350820" y="1650999"/>
                </a:lnTo>
                <a:lnTo>
                  <a:pt x="350040" y="1663699"/>
                </a:lnTo>
                <a:lnTo>
                  <a:pt x="314287" y="1663699"/>
                </a:lnTo>
                <a:lnTo>
                  <a:pt x="325865" y="1676399"/>
                </a:lnTo>
                <a:lnTo>
                  <a:pt x="366096" y="1701799"/>
                </a:lnTo>
                <a:lnTo>
                  <a:pt x="509335" y="1701799"/>
                </a:lnTo>
                <a:lnTo>
                  <a:pt x="513972" y="1714499"/>
                </a:lnTo>
                <a:lnTo>
                  <a:pt x="388703" y="1714499"/>
                </a:lnTo>
                <a:lnTo>
                  <a:pt x="411310" y="1727199"/>
                </a:lnTo>
                <a:close/>
              </a:path>
              <a:path w="2197100" h="2425700">
                <a:moveTo>
                  <a:pt x="1236389" y="1600199"/>
                </a:moveTo>
                <a:lnTo>
                  <a:pt x="1258847" y="1600199"/>
                </a:lnTo>
                <a:lnTo>
                  <a:pt x="1266468" y="1587499"/>
                </a:lnTo>
                <a:lnTo>
                  <a:pt x="1230558" y="1587499"/>
                </a:lnTo>
                <a:lnTo>
                  <a:pt x="1236389" y="1600199"/>
                </a:lnTo>
                <a:close/>
              </a:path>
              <a:path w="2197100" h="2425700">
                <a:moveTo>
                  <a:pt x="654904" y="1612899"/>
                </a:moveTo>
                <a:lnTo>
                  <a:pt x="706201" y="1612899"/>
                </a:lnTo>
                <a:lnTo>
                  <a:pt x="707512" y="1600199"/>
                </a:lnTo>
                <a:lnTo>
                  <a:pt x="656966" y="1600199"/>
                </a:lnTo>
                <a:lnTo>
                  <a:pt x="654904" y="1612899"/>
                </a:lnTo>
                <a:close/>
              </a:path>
              <a:path w="2197100" h="2425700">
                <a:moveTo>
                  <a:pt x="650779" y="1638299"/>
                </a:moveTo>
                <a:lnTo>
                  <a:pt x="730792" y="1638299"/>
                </a:lnTo>
                <a:lnTo>
                  <a:pt x="726326" y="1625599"/>
                </a:lnTo>
                <a:lnTo>
                  <a:pt x="652842" y="1625599"/>
                </a:lnTo>
                <a:lnTo>
                  <a:pt x="650779" y="1638299"/>
                </a:lnTo>
                <a:close/>
              </a:path>
              <a:path w="2197100" h="2425700">
                <a:moveTo>
                  <a:pt x="336300" y="1650999"/>
                </a:moveTo>
                <a:lnTo>
                  <a:pt x="465663" y="1650999"/>
                </a:lnTo>
                <a:lnTo>
                  <a:pt x="476172" y="1638299"/>
                </a:lnTo>
                <a:lnTo>
                  <a:pt x="333678" y="1638299"/>
                </a:lnTo>
                <a:lnTo>
                  <a:pt x="336300" y="1650999"/>
                </a:lnTo>
                <a:close/>
              </a:path>
              <a:path w="2197100" h="2425700">
                <a:moveTo>
                  <a:pt x="314287" y="1663699"/>
                </a:moveTo>
                <a:lnTo>
                  <a:pt x="334020" y="1663699"/>
                </a:lnTo>
                <a:lnTo>
                  <a:pt x="328337" y="1650999"/>
                </a:lnTo>
                <a:lnTo>
                  <a:pt x="327197" y="1650999"/>
                </a:lnTo>
                <a:lnTo>
                  <a:pt x="333678" y="1638299"/>
                </a:lnTo>
                <a:lnTo>
                  <a:pt x="291131" y="1638299"/>
                </a:lnTo>
                <a:lnTo>
                  <a:pt x="314287" y="1663699"/>
                </a:lnTo>
                <a:close/>
              </a:path>
              <a:path w="2197100" h="2425700">
                <a:moveTo>
                  <a:pt x="634784" y="1689099"/>
                </a:moveTo>
                <a:lnTo>
                  <a:pt x="813936" y="1689099"/>
                </a:lnTo>
                <a:lnTo>
                  <a:pt x="807722" y="1676399"/>
                </a:lnTo>
                <a:lnTo>
                  <a:pt x="1149705" y="1676399"/>
                </a:lnTo>
                <a:lnTo>
                  <a:pt x="1154608" y="1663699"/>
                </a:lnTo>
                <a:lnTo>
                  <a:pt x="1068214" y="1663699"/>
                </a:lnTo>
                <a:lnTo>
                  <a:pt x="1066561" y="1650999"/>
                </a:lnTo>
                <a:lnTo>
                  <a:pt x="646780" y="1650999"/>
                </a:lnTo>
                <a:lnTo>
                  <a:pt x="634784" y="1689099"/>
                </a:lnTo>
                <a:close/>
              </a:path>
              <a:path w="2197100" h="2425700">
                <a:moveTo>
                  <a:pt x="335331" y="1663699"/>
                </a:moveTo>
                <a:lnTo>
                  <a:pt x="344092" y="1663699"/>
                </a:lnTo>
                <a:lnTo>
                  <a:pt x="341545" y="1650999"/>
                </a:lnTo>
                <a:lnTo>
                  <a:pt x="340766" y="1650999"/>
                </a:lnTo>
                <a:lnTo>
                  <a:pt x="335331" y="1663699"/>
                </a:lnTo>
                <a:close/>
              </a:path>
              <a:path w="2197100" h="2425700">
                <a:moveTo>
                  <a:pt x="1253995" y="1689099"/>
                </a:moveTo>
                <a:lnTo>
                  <a:pt x="1442486" y="1689099"/>
                </a:lnTo>
                <a:lnTo>
                  <a:pt x="1437241" y="1676399"/>
                </a:lnTo>
                <a:lnTo>
                  <a:pt x="1252650" y="1676399"/>
                </a:lnTo>
                <a:lnTo>
                  <a:pt x="1253995" y="1689099"/>
                </a:lnTo>
                <a:close/>
              </a:path>
              <a:path w="2197100" h="2425700">
                <a:moveTo>
                  <a:pt x="388703" y="1714499"/>
                </a:moveTo>
                <a:lnTo>
                  <a:pt x="506541" y="1714499"/>
                </a:lnTo>
                <a:lnTo>
                  <a:pt x="504356" y="1701799"/>
                </a:lnTo>
                <a:lnTo>
                  <a:pt x="366096" y="1701799"/>
                </a:lnTo>
                <a:lnTo>
                  <a:pt x="388703" y="1714499"/>
                </a:lnTo>
                <a:close/>
              </a:path>
              <a:path w="2197100" h="2425700">
                <a:moveTo>
                  <a:pt x="602285" y="1739899"/>
                </a:moveTo>
                <a:lnTo>
                  <a:pt x="866730" y="1739899"/>
                </a:lnTo>
                <a:lnTo>
                  <a:pt x="868916" y="1727199"/>
                </a:lnTo>
                <a:lnTo>
                  <a:pt x="605782" y="1727199"/>
                </a:lnTo>
                <a:lnTo>
                  <a:pt x="602285" y="1739899"/>
                </a:lnTo>
                <a:close/>
              </a:path>
              <a:path w="2197100" h="2425700">
                <a:moveTo>
                  <a:pt x="522733" y="1739899"/>
                </a:moveTo>
                <a:lnTo>
                  <a:pt x="586452" y="1739899"/>
                </a:lnTo>
                <a:lnTo>
                  <a:pt x="594988" y="1727199"/>
                </a:lnTo>
                <a:lnTo>
                  <a:pt x="520889" y="1727199"/>
                </a:lnTo>
                <a:lnTo>
                  <a:pt x="522733" y="1739899"/>
                </a:lnTo>
                <a:close/>
              </a:path>
              <a:path w="2197100" h="2425700">
                <a:moveTo>
                  <a:pt x="841938" y="1752599"/>
                </a:moveTo>
                <a:lnTo>
                  <a:pt x="865607" y="1752599"/>
                </a:lnTo>
                <a:lnTo>
                  <a:pt x="865167" y="1739899"/>
                </a:lnTo>
                <a:lnTo>
                  <a:pt x="842652" y="1739899"/>
                </a:lnTo>
                <a:lnTo>
                  <a:pt x="841938" y="1752599"/>
                </a:lnTo>
                <a:close/>
              </a:path>
              <a:path w="2197100" h="2425700">
                <a:moveTo>
                  <a:pt x="841659" y="1777999"/>
                </a:moveTo>
                <a:lnTo>
                  <a:pt x="1131233" y="1777999"/>
                </a:lnTo>
                <a:lnTo>
                  <a:pt x="1132639" y="1765299"/>
                </a:lnTo>
                <a:lnTo>
                  <a:pt x="841798" y="1765299"/>
                </a:lnTo>
                <a:lnTo>
                  <a:pt x="841659" y="1777999"/>
                </a:lnTo>
                <a:close/>
              </a:path>
              <a:path w="2197100" h="2425700">
                <a:moveTo>
                  <a:pt x="1237735" y="1854199"/>
                </a:moveTo>
                <a:lnTo>
                  <a:pt x="1424204" y="1854199"/>
                </a:lnTo>
                <a:lnTo>
                  <a:pt x="1420612" y="1841499"/>
                </a:lnTo>
                <a:lnTo>
                  <a:pt x="1239977" y="1841499"/>
                </a:lnTo>
                <a:lnTo>
                  <a:pt x="1237735" y="1854199"/>
                </a:lnTo>
                <a:close/>
              </a:path>
              <a:path w="2197100" h="2425700">
                <a:moveTo>
                  <a:pt x="573322" y="2273299"/>
                </a:moveTo>
                <a:lnTo>
                  <a:pt x="582083" y="2273299"/>
                </a:lnTo>
                <a:lnTo>
                  <a:pt x="582083" y="1879599"/>
                </a:lnTo>
                <a:lnTo>
                  <a:pt x="573322" y="1879599"/>
                </a:lnTo>
                <a:lnTo>
                  <a:pt x="573322" y="2273299"/>
                </a:lnTo>
                <a:close/>
              </a:path>
              <a:path w="2197100" h="2425700">
                <a:moveTo>
                  <a:pt x="503272" y="2273299"/>
                </a:moveTo>
                <a:lnTo>
                  <a:pt x="512052" y="2273299"/>
                </a:lnTo>
                <a:lnTo>
                  <a:pt x="512052" y="1879599"/>
                </a:lnTo>
                <a:lnTo>
                  <a:pt x="503272" y="1879599"/>
                </a:lnTo>
                <a:lnTo>
                  <a:pt x="503272" y="2273299"/>
                </a:lnTo>
                <a:close/>
              </a:path>
              <a:path w="2197100" h="2425700">
                <a:moveTo>
                  <a:pt x="1237324" y="1993899"/>
                </a:moveTo>
                <a:lnTo>
                  <a:pt x="1393971" y="1993899"/>
                </a:lnTo>
                <a:lnTo>
                  <a:pt x="1440125" y="1968499"/>
                </a:lnTo>
                <a:lnTo>
                  <a:pt x="1484470" y="1955799"/>
                </a:lnTo>
                <a:lnTo>
                  <a:pt x="1525412" y="1930399"/>
                </a:lnTo>
                <a:lnTo>
                  <a:pt x="1561358" y="1904999"/>
                </a:lnTo>
                <a:lnTo>
                  <a:pt x="1228934" y="1904999"/>
                </a:lnTo>
                <a:lnTo>
                  <a:pt x="1224783" y="1930399"/>
                </a:lnTo>
                <a:lnTo>
                  <a:pt x="1218748" y="1968499"/>
                </a:lnTo>
                <a:lnTo>
                  <a:pt x="1222600" y="1981199"/>
                </a:lnTo>
                <a:lnTo>
                  <a:pt x="1228214" y="1981199"/>
                </a:lnTo>
                <a:lnTo>
                  <a:pt x="1237324" y="1993899"/>
                </a:lnTo>
                <a:close/>
              </a:path>
              <a:path w="2197100" h="2425700">
                <a:moveTo>
                  <a:pt x="836837" y="1981199"/>
                </a:moveTo>
                <a:lnTo>
                  <a:pt x="1022091" y="1981199"/>
                </a:lnTo>
                <a:lnTo>
                  <a:pt x="1022794" y="1968499"/>
                </a:lnTo>
                <a:lnTo>
                  <a:pt x="1031365" y="1968499"/>
                </a:lnTo>
                <a:lnTo>
                  <a:pt x="1030149" y="1955799"/>
                </a:lnTo>
                <a:lnTo>
                  <a:pt x="837253" y="1955799"/>
                </a:lnTo>
                <a:lnTo>
                  <a:pt x="836049" y="1968499"/>
                </a:lnTo>
                <a:lnTo>
                  <a:pt x="836837" y="1981199"/>
                </a:lnTo>
                <a:close/>
              </a:path>
              <a:path w="2197100" h="2425700">
                <a:moveTo>
                  <a:pt x="957666" y="1993899"/>
                </a:moveTo>
                <a:lnTo>
                  <a:pt x="1015268" y="1993899"/>
                </a:lnTo>
                <a:lnTo>
                  <a:pt x="1017454" y="1981199"/>
                </a:lnTo>
                <a:lnTo>
                  <a:pt x="958901" y="1981199"/>
                </a:lnTo>
                <a:lnTo>
                  <a:pt x="957666" y="1993899"/>
                </a:lnTo>
                <a:close/>
              </a:path>
              <a:path w="2197100" h="2425700">
                <a:moveTo>
                  <a:pt x="852800" y="1993899"/>
                </a:moveTo>
                <a:lnTo>
                  <a:pt x="954169" y="1993899"/>
                </a:lnTo>
                <a:lnTo>
                  <a:pt x="955043" y="1981199"/>
                </a:lnTo>
                <a:lnTo>
                  <a:pt x="841843" y="1981199"/>
                </a:lnTo>
                <a:lnTo>
                  <a:pt x="852800" y="1993899"/>
                </a:lnTo>
                <a:close/>
              </a:path>
              <a:path w="2197100" h="2425700">
                <a:moveTo>
                  <a:pt x="1287075" y="2006599"/>
                </a:moveTo>
                <a:lnTo>
                  <a:pt x="1302614" y="2006599"/>
                </a:lnTo>
                <a:lnTo>
                  <a:pt x="1347602" y="1993899"/>
                </a:lnTo>
                <a:lnTo>
                  <a:pt x="1279467" y="1993899"/>
                </a:lnTo>
                <a:lnTo>
                  <a:pt x="1287075" y="2006599"/>
                </a:lnTo>
                <a:close/>
              </a:path>
              <a:path w="2197100" h="2425700">
                <a:moveTo>
                  <a:pt x="1316680" y="2171699"/>
                </a:moveTo>
                <a:lnTo>
                  <a:pt x="1326863" y="2171699"/>
                </a:lnTo>
                <a:lnTo>
                  <a:pt x="1271979" y="1993899"/>
                </a:lnTo>
                <a:lnTo>
                  <a:pt x="1262439" y="1993899"/>
                </a:lnTo>
                <a:lnTo>
                  <a:pt x="1316680" y="2171699"/>
                </a:lnTo>
                <a:close/>
              </a:path>
              <a:path w="2197100" h="2425700">
                <a:moveTo>
                  <a:pt x="1180226" y="2235199"/>
                </a:moveTo>
                <a:lnTo>
                  <a:pt x="1186003" y="2235199"/>
                </a:lnTo>
                <a:lnTo>
                  <a:pt x="1186003" y="2006599"/>
                </a:lnTo>
                <a:lnTo>
                  <a:pt x="1196589" y="2006599"/>
                </a:lnTo>
                <a:lnTo>
                  <a:pt x="1202803" y="1993899"/>
                </a:lnTo>
                <a:lnTo>
                  <a:pt x="1180321" y="1993899"/>
                </a:lnTo>
                <a:lnTo>
                  <a:pt x="1177242" y="2006599"/>
                </a:lnTo>
                <a:lnTo>
                  <a:pt x="1177242" y="2222499"/>
                </a:lnTo>
                <a:lnTo>
                  <a:pt x="1180226" y="2235199"/>
                </a:lnTo>
                <a:close/>
              </a:path>
              <a:path w="2197100" h="2425700">
                <a:moveTo>
                  <a:pt x="1138416" y="2222499"/>
                </a:moveTo>
                <a:lnTo>
                  <a:pt x="1147044" y="2222499"/>
                </a:lnTo>
                <a:lnTo>
                  <a:pt x="1174525" y="2006599"/>
                </a:lnTo>
                <a:lnTo>
                  <a:pt x="1089309" y="2006599"/>
                </a:lnTo>
                <a:lnTo>
                  <a:pt x="1094820" y="2019299"/>
                </a:lnTo>
                <a:lnTo>
                  <a:pt x="1165289" y="2019299"/>
                </a:lnTo>
                <a:lnTo>
                  <a:pt x="1138416" y="2222499"/>
                </a:lnTo>
                <a:close/>
              </a:path>
              <a:path w="2197100" h="2425700">
                <a:moveTo>
                  <a:pt x="933091" y="2031999"/>
                </a:moveTo>
                <a:lnTo>
                  <a:pt x="1095086" y="2031999"/>
                </a:lnTo>
                <a:lnTo>
                  <a:pt x="1131513" y="2019299"/>
                </a:lnTo>
                <a:lnTo>
                  <a:pt x="1085641" y="2019299"/>
                </a:lnTo>
                <a:lnTo>
                  <a:pt x="1087390" y="2006599"/>
                </a:lnTo>
                <a:lnTo>
                  <a:pt x="861637" y="2006599"/>
                </a:lnTo>
                <a:lnTo>
                  <a:pt x="894910" y="2019299"/>
                </a:lnTo>
                <a:lnTo>
                  <a:pt x="933091" y="2031999"/>
                </a:lnTo>
                <a:close/>
              </a:path>
              <a:path w="2197100" h="2425700">
                <a:moveTo>
                  <a:pt x="865590" y="2197099"/>
                </a:moveTo>
                <a:lnTo>
                  <a:pt x="911592" y="2197099"/>
                </a:lnTo>
                <a:lnTo>
                  <a:pt x="899183" y="2184399"/>
                </a:lnTo>
                <a:lnTo>
                  <a:pt x="869353" y="2184399"/>
                </a:lnTo>
                <a:lnTo>
                  <a:pt x="865590" y="2197099"/>
                </a:lnTo>
                <a:close/>
              </a:path>
              <a:path w="2197100" h="2425700">
                <a:moveTo>
                  <a:pt x="814639" y="2273299"/>
                </a:moveTo>
                <a:lnTo>
                  <a:pt x="1149534" y="2273299"/>
                </a:lnTo>
                <a:lnTo>
                  <a:pt x="1148736" y="2260599"/>
                </a:lnTo>
                <a:lnTo>
                  <a:pt x="858311" y="2260599"/>
                </a:lnTo>
                <a:lnTo>
                  <a:pt x="852705" y="2247899"/>
                </a:lnTo>
                <a:lnTo>
                  <a:pt x="1156623" y="2247899"/>
                </a:lnTo>
                <a:lnTo>
                  <a:pt x="1159340" y="2235199"/>
                </a:lnTo>
                <a:lnTo>
                  <a:pt x="1063456" y="2235199"/>
                </a:lnTo>
                <a:lnTo>
                  <a:pt x="1045186" y="2222499"/>
                </a:lnTo>
                <a:lnTo>
                  <a:pt x="1009301" y="2222499"/>
                </a:lnTo>
                <a:lnTo>
                  <a:pt x="990991" y="2209799"/>
                </a:lnTo>
                <a:lnTo>
                  <a:pt x="972827" y="2209799"/>
                </a:lnTo>
                <a:lnTo>
                  <a:pt x="954627" y="2197099"/>
                </a:lnTo>
                <a:lnTo>
                  <a:pt x="851365" y="2197099"/>
                </a:lnTo>
                <a:lnTo>
                  <a:pt x="839758" y="2222499"/>
                </a:lnTo>
                <a:lnTo>
                  <a:pt x="826164" y="2247899"/>
                </a:lnTo>
                <a:lnTo>
                  <a:pt x="814639" y="2273299"/>
                </a:lnTo>
                <a:close/>
              </a:path>
              <a:path w="2197100" h="2425700">
                <a:moveTo>
                  <a:pt x="1349878" y="2222499"/>
                </a:moveTo>
                <a:lnTo>
                  <a:pt x="1530628" y="2222499"/>
                </a:lnTo>
                <a:lnTo>
                  <a:pt x="1530191" y="2209799"/>
                </a:lnTo>
                <a:lnTo>
                  <a:pt x="1352956" y="2209799"/>
                </a:lnTo>
                <a:lnTo>
                  <a:pt x="1349878" y="2222499"/>
                </a:lnTo>
                <a:close/>
              </a:path>
              <a:path w="2197100" h="2425700">
                <a:moveTo>
                  <a:pt x="1311156" y="2222499"/>
                </a:moveTo>
                <a:lnTo>
                  <a:pt x="1343055" y="2222499"/>
                </a:lnTo>
                <a:lnTo>
                  <a:pt x="1339292" y="2209799"/>
                </a:lnTo>
                <a:lnTo>
                  <a:pt x="1313060" y="2209799"/>
                </a:lnTo>
                <a:lnTo>
                  <a:pt x="1311156" y="2222499"/>
                </a:lnTo>
                <a:close/>
              </a:path>
              <a:path w="2197100" h="2425700">
                <a:moveTo>
                  <a:pt x="809599" y="2387599"/>
                </a:moveTo>
                <a:lnTo>
                  <a:pt x="1177242" y="2387599"/>
                </a:lnTo>
                <a:lnTo>
                  <a:pt x="1177242" y="2222499"/>
                </a:lnTo>
                <a:lnTo>
                  <a:pt x="1129239" y="2222499"/>
                </a:lnTo>
                <a:lnTo>
                  <a:pt x="1117619" y="2235199"/>
                </a:lnTo>
                <a:lnTo>
                  <a:pt x="1164946" y="2235199"/>
                </a:lnTo>
                <a:lnTo>
                  <a:pt x="1163806" y="2247899"/>
                </a:lnTo>
                <a:lnTo>
                  <a:pt x="864184" y="2247899"/>
                </a:lnTo>
                <a:lnTo>
                  <a:pt x="866103" y="2260599"/>
                </a:lnTo>
                <a:lnTo>
                  <a:pt x="1160290" y="2260599"/>
                </a:lnTo>
                <a:lnTo>
                  <a:pt x="1154342" y="2273299"/>
                </a:lnTo>
                <a:lnTo>
                  <a:pt x="917225" y="2273299"/>
                </a:lnTo>
                <a:lnTo>
                  <a:pt x="919334" y="2285999"/>
                </a:lnTo>
                <a:lnTo>
                  <a:pt x="812511" y="2285999"/>
                </a:lnTo>
                <a:lnTo>
                  <a:pt x="811095" y="2298699"/>
                </a:lnTo>
                <a:lnTo>
                  <a:pt x="810017" y="2298699"/>
                </a:lnTo>
                <a:lnTo>
                  <a:pt x="809331" y="2311399"/>
                </a:lnTo>
                <a:lnTo>
                  <a:pt x="938662" y="2311399"/>
                </a:lnTo>
                <a:lnTo>
                  <a:pt x="947252" y="2324099"/>
                </a:lnTo>
                <a:lnTo>
                  <a:pt x="809090" y="2324099"/>
                </a:lnTo>
                <a:lnTo>
                  <a:pt x="809090" y="2336799"/>
                </a:lnTo>
                <a:lnTo>
                  <a:pt x="956355" y="2336799"/>
                </a:lnTo>
                <a:lnTo>
                  <a:pt x="950404" y="2349499"/>
                </a:lnTo>
                <a:lnTo>
                  <a:pt x="1089917" y="2349499"/>
                </a:lnTo>
                <a:lnTo>
                  <a:pt x="1090278" y="2362199"/>
                </a:lnTo>
                <a:lnTo>
                  <a:pt x="1090544" y="2362199"/>
                </a:lnTo>
                <a:lnTo>
                  <a:pt x="1090982" y="2374899"/>
                </a:lnTo>
                <a:lnTo>
                  <a:pt x="809425" y="2374899"/>
                </a:lnTo>
                <a:lnTo>
                  <a:pt x="809599" y="2387599"/>
                </a:lnTo>
                <a:close/>
              </a:path>
              <a:path w="2197100" h="2425700">
                <a:moveTo>
                  <a:pt x="1308145" y="2260599"/>
                </a:moveTo>
                <a:lnTo>
                  <a:pt x="1347521" y="2260599"/>
                </a:lnTo>
                <a:lnTo>
                  <a:pt x="1347255" y="2247899"/>
                </a:lnTo>
                <a:lnTo>
                  <a:pt x="1308698" y="2247899"/>
                </a:lnTo>
                <a:lnTo>
                  <a:pt x="1308145" y="2260599"/>
                </a:lnTo>
                <a:close/>
              </a:path>
              <a:path w="2197100" h="2425700">
                <a:moveTo>
                  <a:pt x="555860" y="2298699"/>
                </a:moveTo>
                <a:lnTo>
                  <a:pt x="571284" y="2298699"/>
                </a:lnTo>
                <a:lnTo>
                  <a:pt x="576705" y="2285999"/>
                </a:lnTo>
                <a:lnTo>
                  <a:pt x="919334" y="2285999"/>
                </a:lnTo>
                <a:lnTo>
                  <a:pt x="914165" y="2273299"/>
                </a:lnTo>
                <a:lnTo>
                  <a:pt x="571101" y="2273299"/>
                </a:lnTo>
                <a:lnTo>
                  <a:pt x="564998" y="2285999"/>
                </a:lnTo>
                <a:lnTo>
                  <a:pt x="555860" y="2298699"/>
                </a:lnTo>
                <a:close/>
              </a:path>
              <a:path w="2197100" h="2425700">
                <a:moveTo>
                  <a:pt x="266953" y="2336799"/>
                </a:moveTo>
                <a:lnTo>
                  <a:pt x="275695" y="2336799"/>
                </a:lnTo>
                <a:lnTo>
                  <a:pt x="275695" y="2311399"/>
                </a:lnTo>
                <a:lnTo>
                  <a:pt x="277160" y="2298699"/>
                </a:lnTo>
                <a:lnTo>
                  <a:pt x="281767" y="2285999"/>
                </a:lnTo>
                <a:lnTo>
                  <a:pt x="521792" y="2285999"/>
                </a:lnTo>
                <a:lnTo>
                  <a:pt x="514690" y="2273299"/>
                </a:lnTo>
                <a:lnTo>
                  <a:pt x="286556" y="2273299"/>
                </a:lnTo>
                <a:lnTo>
                  <a:pt x="275693" y="2285999"/>
                </a:lnTo>
                <a:lnTo>
                  <a:pt x="269145" y="2298699"/>
                </a:lnTo>
                <a:lnTo>
                  <a:pt x="266953" y="2311399"/>
                </a:lnTo>
                <a:lnTo>
                  <a:pt x="266953" y="2336799"/>
                </a:lnTo>
                <a:close/>
              </a:path>
              <a:path w="2197100" h="2425700">
                <a:moveTo>
                  <a:pt x="522156" y="2298699"/>
                </a:moveTo>
                <a:lnTo>
                  <a:pt x="544531" y="2298699"/>
                </a:lnTo>
                <a:lnTo>
                  <a:pt x="532144" y="2285999"/>
                </a:lnTo>
                <a:lnTo>
                  <a:pt x="515244" y="2285999"/>
                </a:lnTo>
                <a:lnTo>
                  <a:pt x="522156" y="2298699"/>
                </a:lnTo>
                <a:close/>
              </a:path>
              <a:path w="2197100" h="2425700">
                <a:moveTo>
                  <a:pt x="555328" y="2412999"/>
                </a:moveTo>
                <a:lnTo>
                  <a:pt x="573139" y="2412999"/>
                </a:lnTo>
                <a:lnTo>
                  <a:pt x="582854" y="2387599"/>
                </a:lnTo>
                <a:lnTo>
                  <a:pt x="586416" y="2374899"/>
                </a:lnTo>
                <a:lnTo>
                  <a:pt x="583377" y="2362199"/>
                </a:lnTo>
                <a:lnTo>
                  <a:pt x="575030" y="2349499"/>
                </a:lnTo>
                <a:lnTo>
                  <a:pt x="562532" y="2336799"/>
                </a:lnTo>
                <a:lnTo>
                  <a:pt x="547039" y="2324099"/>
                </a:lnTo>
                <a:lnTo>
                  <a:pt x="547039" y="2298699"/>
                </a:lnTo>
                <a:lnTo>
                  <a:pt x="538278" y="2298699"/>
                </a:lnTo>
                <a:lnTo>
                  <a:pt x="538278" y="2324099"/>
                </a:lnTo>
                <a:lnTo>
                  <a:pt x="521667" y="2336799"/>
                </a:lnTo>
                <a:lnTo>
                  <a:pt x="555328" y="2336799"/>
                </a:lnTo>
                <a:lnTo>
                  <a:pt x="566965" y="2349499"/>
                </a:lnTo>
                <a:lnTo>
                  <a:pt x="574826" y="2362199"/>
                </a:lnTo>
                <a:lnTo>
                  <a:pt x="577712" y="2374899"/>
                </a:lnTo>
                <a:lnTo>
                  <a:pt x="574826" y="2387599"/>
                </a:lnTo>
                <a:lnTo>
                  <a:pt x="566965" y="2400299"/>
                </a:lnTo>
                <a:lnTo>
                  <a:pt x="555328" y="2412999"/>
                </a:lnTo>
                <a:close/>
              </a:path>
              <a:path w="2197100" h="2425700">
                <a:moveTo>
                  <a:pt x="809090" y="2324099"/>
                </a:moveTo>
                <a:lnTo>
                  <a:pt x="938225" y="2324099"/>
                </a:lnTo>
                <a:lnTo>
                  <a:pt x="938662" y="2311399"/>
                </a:lnTo>
                <a:lnTo>
                  <a:pt x="809090" y="2311399"/>
                </a:lnTo>
                <a:lnTo>
                  <a:pt x="809090" y="2324099"/>
                </a:lnTo>
                <a:close/>
              </a:path>
              <a:path w="2197100" h="2425700">
                <a:moveTo>
                  <a:pt x="1323826" y="2336799"/>
                </a:moveTo>
                <a:lnTo>
                  <a:pt x="1363713" y="2336799"/>
                </a:lnTo>
                <a:lnTo>
                  <a:pt x="1360653" y="2324099"/>
                </a:lnTo>
                <a:lnTo>
                  <a:pt x="1320754" y="2324099"/>
                </a:lnTo>
                <a:lnTo>
                  <a:pt x="1323826" y="2336799"/>
                </a:lnTo>
                <a:close/>
              </a:path>
              <a:path w="2197100" h="2425700">
                <a:moveTo>
                  <a:pt x="228973" y="2412999"/>
                </a:moveTo>
                <a:lnTo>
                  <a:pt x="246809" y="2412999"/>
                </a:lnTo>
                <a:lnTo>
                  <a:pt x="235178" y="2400299"/>
                </a:lnTo>
                <a:lnTo>
                  <a:pt x="227324" y="2387599"/>
                </a:lnTo>
                <a:lnTo>
                  <a:pt x="224441" y="2374899"/>
                </a:lnTo>
                <a:lnTo>
                  <a:pt x="227324" y="2362199"/>
                </a:lnTo>
                <a:lnTo>
                  <a:pt x="235178" y="2349499"/>
                </a:lnTo>
                <a:lnTo>
                  <a:pt x="246809" y="2336799"/>
                </a:lnTo>
                <a:lnTo>
                  <a:pt x="266953" y="2336799"/>
                </a:lnTo>
                <a:lnTo>
                  <a:pt x="265015" y="2324099"/>
                </a:lnTo>
                <a:lnTo>
                  <a:pt x="260986" y="2324099"/>
                </a:lnTo>
                <a:lnTo>
                  <a:pt x="243385" y="2336799"/>
                </a:lnTo>
                <a:lnTo>
                  <a:pt x="228973" y="2349499"/>
                </a:lnTo>
                <a:lnTo>
                  <a:pt x="219236" y="2362199"/>
                </a:lnTo>
                <a:lnTo>
                  <a:pt x="215661" y="2374899"/>
                </a:lnTo>
                <a:lnTo>
                  <a:pt x="219236" y="2387599"/>
                </a:lnTo>
                <a:lnTo>
                  <a:pt x="228973" y="2412999"/>
                </a:lnTo>
                <a:close/>
              </a:path>
              <a:path w="2197100" h="2425700">
                <a:moveTo>
                  <a:pt x="799963" y="2412999"/>
                </a:moveTo>
                <a:lnTo>
                  <a:pt x="1058674" y="2412999"/>
                </a:lnTo>
                <a:lnTo>
                  <a:pt x="1057363" y="2400299"/>
                </a:lnTo>
                <a:lnTo>
                  <a:pt x="803277" y="2400299"/>
                </a:lnTo>
                <a:lnTo>
                  <a:pt x="797968" y="2387599"/>
                </a:lnTo>
                <a:lnTo>
                  <a:pt x="794547" y="2387599"/>
                </a:lnTo>
                <a:lnTo>
                  <a:pt x="793336" y="2374899"/>
                </a:lnTo>
                <a:lnTo>
                  <a:pt x="794471" y="2362199"/>
                </a:lnTo>
                <a:lnTo>
                  <a:pt x="797683" y="2362199"/>
                </a:lnTo>
                <a:lnTo>
                  <a:pt x="802684" y="2349499"/>
                </a:lnTo>
                <a:lnTo>
                  <a:pt x="945007" y="2349499"/>
                </a:lnTo>
                <a:lnTo>
                  <a:pt x="940119" y="2336799"/>
                </a:lnTo>
                <a:lnTo>
                  <a:pt x="799177" y="2336799"/>
                </a:lnTo>
                <a:lnTo>
                  <a:pt x="791433" y="2349499"/>
                </a:lnTo>
                <a:lnTo>
                  <a:pt x="786393" y="2362199"/>
                </a:lnTo>
                <a:lnTo>
                  <a:pt x="784594" y="2374899"/>
                </a:lnTo>
                <a:lnTo>
                  <a:pt x="786488" y="2387599"/>
                </a:lnTo>
                <a:lnTo>
                  <a:pt x="791799" y="2400299"/>
                </a:lnTo>
                <a:lnTo>
                  <a:pt x="799963" y="2412999"/>
                </a:lnTo>
                <a:close/>
              </a:path>
              <a:path w="2197100" h="2425700">
                <a:moveTo>
                  <a:pt x="509062" y="2412999"/>
                </a:moveTo>
                <a:lnTo>
                  <a:pt x="526903" y="2412999"/>
                </a:lnTo>
                <a:lnTo>
                  <a:pt x="515271" y="2400299"/>
                </a:lnTo>
                <a:lnTo>
                  <a:pt x="507413" y="2387599"/>
                </a:lnTo>
                <a:lnTo>
                  <a:pt x="504527" y="2374899"/>
                </a:lnTo>
                <a:lnTo>
                  <a:pt x="507413" y="2362199"/>
                </a:lnTo>
                <a:lnTo>
                  <a:pt x="515271" y="2349499"/>
                </a:lnTo>
                <a:lnTo>
                  <a:pt x="526903" y="2336799"/>
                </a:lnTo>
                <a:lnTo>
                  <a:pt x="521667" y="2336799"/>
                </a:lnTo>
                <a:lnTo>
                  <a:pt x="508154" y="2349499"/>
                </a:lnTo>
                <a:lnTo>
                  <a:pt x="499070" y="2362199"/>
                </a:lnTo>
                <a:lnTo>
                  <a:pt x="495747" y="2374899"/>
                </a:lnTo>
                <a:lnTo>
                  <a:pt x="499323" y="2387599"/>
                </a:lnTo>
                <a:lnTo>
                  <a:pt x="509062" y="2412999"/>
                </a:lnTo>
                <a:close/>
              </a:path>
              <a:path w="2197100" h="2425700">
                <a:moveTo>
                  <a:pt x="275231" y="2412999"/>
                </a:moveTo>
                <a:lnTo>
                  <a:pt x="293051" y="2412999"/>
                </a:lnTo>
                <a:lnTo>
                  <a:pt x="302768" y="2387599"/>
                </a:lnTo>
                <a:lnTo>
                  <a:pt x="306330" y="2374899"/>
                </a:lnTo>
                <a:lnTo>
                  <a:pt x="304042" y="2362199"/>
                </a:lnTo>
                <a:lnTo>
                  <a:pt x="297676" y="2349499"/>
                </a:lnTo>
                <a:lnTo>
                  <a:pt x="287978" y="2336799"/>
                </a:lnTo>
                <a:lnTo>
                  <a:pt x="275231" y="2336799"/>
                </a:lnTo>
                <a:lnTo>
                  <a:pt x="286863" y="2349499"/>
                </a:lnTo>
                <a:lnTo>
                  <a:pt x="294721" y="2362199"/>
                </a:lnTo>
                <a:lnTo>
                  <a:pt x="297607" y="2374899"/>
                </a:lnTo>
                <a:lnTo>
                  <a:pt x="294721" y="2387599"/>
                </a:lnTo>
                <a:lnTo>
                  <a:pt x="286863" y="2400299"/>
                </a:lnTo>
                <a:lnTo>
                  <a:pt x="275231" y="2412999"/>
                </a:lnTo>
                <a:close/>
              </a:path>
              <a:path w="2197100" h="2425700">
                <a:moveTo>
                  <a:pt x="809425" y="2374899"/>
                </a:moveTo>
                <a:lnTo>
                  <a:pt x="1090982" y="2374899"/>
                </a:lnTo>
                <a:lnTo>
                  <a:pt x="1082392" y="2362199"/>
                </a:lnTo>
                <a:lnTo>
                  <a:pt x="1083266" y="2362199"/>
                </a:lnTo>
                <a:lnTo>
                  <a:pt x="1085983" y="2349499"/>
                </a:lnTo>
                <a:lnTo>
                  <a:pt x="809185" y="2349499"/>
                </a:lnTo>
                <a:lnTo>
                  <a:pt x="809283" y="2362199"/>
                </a:lnTo>
                <a:lnTo>
                  <a:pt x="809425" y="2374899"/>
                </a:lnTo>
                <a:close/>
              </a:path>
              <a:path w="2197100" h="2425700">
                <a:moveTo>
                  <a:pt x="1186003" y="2412999"/>
                </a:moveTo>
                <a:lnTo>
                  <a:pt x="1332090" y="2412999"/>
                </a:lnTo>
                <a:lnTo>
                  <a:pt x="1331291" y="2400299"/>
                </a:lnTo>
                <a:lnTo>
                  <a:pt x="1186003" y="2400299"/>
                </a:lnTo>
                <a:lnTo>
                  <a:pt x="1186003" y="2412999"/>
                </a:lnTo>
                <a:close/>
              </a:path>
              <a:path w="2197100" h="2425700">
                <a:moveTo>
                  <a:pt x="1065592" y="2412999"/>
                </a:moveTo>
                <a:lnTo>
                  <a:pt x="1177242" y="2412999"/>
                </a:lnTo>
                <a:lnTo>
                  <a:pt x="1177242" y="2400299"/>
                </a:lnTo>
                <a:lnTo>
                  <a:pt x="1060518" y="2400299"/>
                </a:lnTo>
                <a:lnTo>
                  <a:pt x="1065592" y="2412999"/>
                </a:lnTo>
                <a:close/>
              </a:path>
              <a:path w="2197100" h="2425700">
                <a:moveTo>
                  <a:pt x="810497" y="2425699"/>
                </a:moveTo>
                <a:lnTo>
                  <a:pt x="1238767" y="2425699"/>
                </a:lnTo>
                <a:lnTo>
                  <a:pt x="1328498" y="2412999"/>
                </a:lnTo>
                <a:lnTo>
                  <a:pt x="810420" y="2412999"/>
                </a:lnTo>
                <a:lnTo>
                  <a:pt x="810497" y="2425699"/>
                </a:lnTo>
                <a:close/>
              </a:path>
              <a:path w="2197100" h="2425700">
                <a:moveTo>
                  <a:pt x="541091" y="2425699"/>
                </a:moveTo>
                <a:lnTo>
                  <a:pt x="558732" y="2412999"/>
                </a:lnTo>
                <a:lnTo>
                  <a:pt x="523479" y="2412999"/>
                </a:lnTo>
                <a:lnTo>
                  <a:pt x="541091" y="2425699"/>
                </a:lnTo>
                <a:close/>
              </a:path>
              <a:path w="2197100" h="2425700">
                <a:moveTo>
                  <a:pt x="260986" y="2425699"/>
                </a:moveTo>
                <a:lnTo>
                  <a:pt x="278638" y="2412999"/>
                </a:lnTo>
                <a:lnTo>
                  <a:pt x="243385" y="2412999"/>
                </a:lnTo>
                <a:lnTo>
                  <a:pt x="260986" y="2425699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3325071" y="6098363"/>
            <a:ext cx="504190" cy="184785"/>
          </a:xfrm>
          <a:custGeom>
            <a:avLst/>
            <a:gdLst/>
            <a:ahLst/>
            <a:cxnLst/>
            <a:rect l="l" t="t" r="r" b="b"/>
            <a:pathLst>
              <a:path w="504190" h="184785">
                <a:moveTo>
                  <a:pt x="8665" y="184779"/>
                </a:moveTo>
                <a:lnTo>
                  <a:pt x="12789" y="183562"/>
                </a:lnTo>
                <a:lnTo>
                  <a:pt x="54390" y="169909"/>
                </a:lnTo>
                <a:lnTo>
                  <a:pt x="499453" y="19175"/>
                </a:lnTo>
                <a:lnTo>
                  <a:pt x="504090" y="16647"/>
                </a:lnTo>
                <a:lnTo>
                  <a:pt x="501543" y="11554"/>
                </a:lnTo>
                <a:lnTo>
                  <a:pt x="499529" y="7886"/>
                </a:lnTo>
                <a:lnTo>
                  <a:pt x="497438" y="3952"/>
                </a:lnTo>
                <a:lnTo>
                  <a:pt x="495158" y="0"/>
                </a:lnTo>
                <a:lnTo>
                  <a:pt x="494987" y="190"/>
                </a:lnTo>
                <a:lnTo>
                  <a:pt x="494473" y="532"/>
                </a:lnTo>
                <a:lnTo>
                  <a:pt x="0" y="160016"/>
                </a:lnTo>
                <a:lnTo>
                  <a:pt x="4123" y="171913"/>
                </a:lnTo>
                <a:lnTo>
                  <a:pt x="6651" y="178830"/>
                </a:lnTo>
                <a:lnTo>
                  <a:pt x="6651" y="179001"/>
                </a:lnTo>
                <a:lnTo>
                  <a:pt x="8665" y="184779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3170927" y="6106078"/>
            <a:ext cx="142684" cy="15956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2686583" y="4079012"/>
            <a:ext cx="77470" cy="29209"/>
          </a:xfrm>
          <a:custGeom>
            <a:avLst/>
            <a:gdLst/>
            <a:ahLst/>
            <a:cxnLst/>
            <a:rect l="l" t="t" r="r" b="b"/>
            <a:pathLst>
              <a:path w="77469" h="29210">
                <a:moveTo>
                  <a:pt x="72881" y="19524"/>
                </a:moveTo>
                <a:lnTo>
                  <a:pt x="77328" y="13576"/>
                </a:lnTo>
                <a:lnTo>
                  <a:pt x="77179" y="9326"/>
                </a:lnTo>
                <a:lnTo>
                  <a:pt x="72256" y="5772"/>
                </a:lnTo>
                <a:lnTo>
                  <a:pt x="65941" y="3198"/>
                </a:lnTo>
                <a:lnTo>
                  <a:pt x="61612" y="1888"/>
                </a:lnTo>
                <a:lnTo>
                  <a:pt x="50734" y="22"/>
                </a:lnTo>
                <a:lnTo>
                  <a:pt x="39726" y="0"/>
                </a:lnTo>
                <a:lnTo>
                  <a:pt x="28871" y="1805"/>
                </a:lnTo>
                <a:lnTo>
                  <a:pt x="18453" y="5423"/>
                </a:lnTo>
                <a:lnTo>
                  <a:pt x="13137" y="8101"/>
                </a:lnTo>
                <a:lnTo>
                  <a:pt x="5834" y="12735"/>
                </a:lnTo>
                <a:lnTo>
                  <a:pt x="972" y="17624"/>
                </a:lnTo>
                <a:lnTo>
                  <a:pt x="60566" y="17624"/>
                </a:lnTo>
                <a:lnTo>
                  <a:pt x="72881" y="19524"/>
                </a:lnTo>
                <a:close/>
              </a:path>
              <a:path w="77469" h="29210">
                <a:moveTo>
                  <a:pt x="3439" y="29083"/>
                </a:moveTo>
                <a:lnTo>
                  <a:pt x="46025" y="17960"/>
                </a:lnTo>
                <a:lnTo>
                  <a:pt x="60566" y="17624"/>
                </a:lnTo>
                <a:lnTo>
                  <a:pt x="972" y="17624"/>
                </a:lnTo>
                <a:lnTo>
                  <a:pt x="226" y="18374"/>
                </a:lnTo>
                <a:lnTo>
                  <a:pt x="0" y="24066"/>
                </a:lnTo>
                <a:lnTo>
                  <a:pt x="3439" y="29083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2726700" y="4121094"/>
            <a:ext cx="28575" cy="41275"/>
          </a:xfrm>
          <a:custGeom>
            <a:avLst/>
            <a:gdLst/>
            <a:ahLst/>
            <a:cxnLst/>
            <a:rect l="l" t="t" r="r" b="b"/>
            <a:pathLst>
              <a:path w="28575" h="41275">
                <a:moveTo>
                  <a:pt x="10851" y="40726"/>
                </a:moveTo>
                <a:lnTo>
                  <a:pt x="24154" y="38274"/>
                </a:lnTo>
                <a:lnTo>
                  <a:pt x="27974" y="28715"/>
                </a:lnTo>
                <a:lnTo>
                  <a:pt x="24097" y="7582"/>
                </a:lnTo>
                <a:lnTo>
                  <a:pt x="17141" y="0"/>
                </a:lnTo>
                <a:lnTo>
                  <a:pt x="3819" y="2451"/>
                </a:lnTo>
                <a:lnTo>
                  <a:pt x="0" y="12010"/>
                </a:lnTo>
                <a:lnTo>
                  <a:pt x="3876" y="33143"/>
                </a:lnTo>
                <a:lnTo>
                  <a:pt x="10851" y="40726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3603200" y="4320412"/>
            <a:ext cx="355248" cy="15070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3541892" y="4174554"/>
            <a:ext cx="467359" cy="700405"/>
          </a:xfrm>
          <a:custGeom>
            <a:avLst/>
            <a:gdLst/>
            <a:ahLst/>
            <a:cxnLst/>
            <a:rect l="l" t="t" r="r" b="b"/>
            <a:pathLst>
              <a:path w="467359" h="700404">
                <a:moveTo>
                  <a:pt x="364123" y="700062"/>
                </a:moveTo>
                <a:lnTo>
                  <a:pt x="364902" y="700062"/>
                </a:lnTo>
                <a:lnTo>
                  <a:pt x="383535" y="696376"/>
                </a:lnTo>
                <a:lnTo>
                  <a:pt x="399345" y="686322"/>
                </a:lnTo>
                <a:lnTo>
                  <a:pt x="410689" y="671408"/>
                </a:lnTo>
                <a:lnTo>
                  <a:pt x="415928" y="653141"/>
                </a:lnTo>
                <a:lnTo>
                  <a:pt x="467145" y="45515"/>
                </a:lnTo>
                <a:lnTo>
                  <a:pt x="466998" y="36405"/>
                </a:lnTo>
                <a:lnTo>
                  <a:pt x="441354" y="2748"/>
                </a:lnTo>
                <a:lnTo>
                  <a:pt x="422504" y="0"/>
                </a:lnTo>
                <a:lnTo>
                  <a:pt x="91030" y="21702"/>
                </a:lnTo>
                <a:lnTo>
                  <a:pt x="72315" y="26665"/>
                </a:lnTo>
                <a:lnTo>
                  <a:pt x="440444" y="26701"/>
                </a:lnTo>
                <a:lnTo>
                  <a:pt x="440710" y="31072"/>
                </a:lnTo>
                <a:lnTo>
                  <a:pt x="64766" y="55682"/>
                </a:lnTo>
                <a:lnTo>
                  <a:pt x="44721" y="55682"/>
                </a:lnTo>
                <a:lnTo>
                  <a:pt x="40251" y="72292"/>
                </a:lnTo>
                <a:lnTo>
                  <a:pt x="37104" y="117104"/>
                </a:lnTo>
                <a:lnTo>
                  <a:pt x="219538" y="117104"/>
                </a:lnTo>
                <a:lnTo>
                  <a:pt x="221989" y="117275"/>
                </a:lnTo>
                <a:lnTo>
                  <a:pt x="222863" y="118340"/>
                </a:lnTo>
                <a:lnTo>
                  <a:pt x="221051" y="139605"/>
                </a:lnTo>
                <a:lnTo>
                  <a:pt x="430220" y="139605"/>
                </a:lnTo>
                <a:lnTo>
                  <a:pt x="430904" y="140575"/>
                </a:lnTo>
                <a:lnTo>
                  <a:pt x="431094" y="142931"/>
                </a:lnTo>
                <a:lnTo>
                  <a:pt x="430220" y="143976"/>
                </a:lnTo>
                <a:lnTo>
                  <a:pt x="428984" y="144071"/>
                </a:lnTo>
                <a:lnTo>
                  <a:pt x="418912" y="144680"/>
                </a:lnTo>
                <a:lnTo>
                  <a:pt x="416485" y="165869"/>
                </a:lnTo>
                <a:lnTo>
                  <a:pt x="430220" y="165869"/>
                </a:lnTo>
                <a:lnTo>
                  <a:pt x="430867" y="166744"/>
                </a:lnTo>
                <a:lnTo>
                  <a:pt x="430942" y="167086"/>
                </a:lnTo>
                <a:lnTo>
                  <a:pt x="431094" y="169195"/>
                </a:lnTo>
                <a:lnTo>
                  <a:pt x="430220" y="170240"/>
                </a:lnTo>
                <a:lnTo>
                  <a:pt x="428984" y="170335"/>
                </a:lnTo>
                <a:lnTo>
                  <a:pt x="375506" y="173832"/>
                </a:lnTo>
                <a:lnTo>
                  <a:pt x="372437" y="200875"/>
                </a:lnTo>
                <a:lnTo>
                  <a:pt x="430201" y="200875"/>
                </a:lnTo>
                <a:lnTo>
                  <a:pt x="430904" y="201845"/>
                </a:lnTo>
                <a:lnTo>
                  <a:pt x="431075" y="204201"/>
                </a:lnTo>
                <a:lnTo>
                  <a:pt x="430201" y="205265"/>
                </a:lnTo>
                <a:lnTo>
                  <a:pt x="308972" y="213228"/>
                </a:lnTo>
                <a:lnTo>
                  <a:pt x="306435" y="235805"/>
                </a:lnTo>
                <a:lnTo>
                  <a:pt x="421364" y="235805"/>
                </a:lnTo>
                <a:lnTo>
                  <a:pt x="422162" y="236851"/>
                </a:lnTo>
                <a:lnTo>
                  <a:pt x="422333" y="239226"/>
                </a:lnTo>
                <a:lnTo>
                  <a:pt x="421459" y="240271"/>
                </a:lnTo>
                <a:lnTo>
                  <a:pt x="420223" y="240366"/>
                </a:lnTo>
                <a:lnTo>
                  <a:pt x="247360" y="251655"/>
                </a:lnTo>
                <a:lnTo>
                  <a:pt x="244137" y="279667"/>
                </a:lnTo>
                <a:lnTo>
                  <a:pt x="421364" y="279667"/>
                </a:lnTo>
                <a:lnTo>
                  <a:pt x="422143" y="280618"/>
                </a:lnTo>
                <a:lnTo>
                  <a:pt x="422333" y="282974"/>
                </a:lnTo>
                <a:lnTo>
                  <a:pt x="421459" y="284038"/>
                </a:lnTo>
                <a:lnTo>
                  <a:pt x="207717" y="298045"/>
                </a:lnTo>
                <a:lnTo>
                  <a:pt x="206311" y="314578"/>
                </a:lnTo>
                <a:lnTo>
                  <a:pt x="206235" y="315719"/>
                </a:lnTo>
                <a:lnTo>
                  <a:pt x="205265" y="316593"/>
                </a:lnTo>
                <a:lnTo>
                  <a:pt x="23097" y="316593"/>
                </a:lnTo>
                <a:lnTo>
                  <a:pt x="21123" y="344700"/>
                </a:lnTo>
                <a:lnTo>
                  <a:pt x="396240" y="344700"/>
                </a:lnTo>
                <a:lnTo>
                  <a:pt x="401143" y="346696"/>
                </a:lnTo>
                <a:lnTo>
                  <a:pt x="404564" y="350459"/>
                </a:lnTo>
                <a:lnTo>
                  <a:pt x="407890" y="354050"/>
                </a:lnTo>
                <a:lnTo>
                  <a:pt x="389151" y="599225"/>
                </a:lnTo>
                <a:lnTo>
                  <a:pt x="52432" y="624349"/>
                </a:lnTo>
                <a:lnTo>
                  <a:pt x="1487" y="624349"/>
                </a:lnTo>
                <a:lnTo>
                  <a:pt x="0" y="645539"/>
                </a:lnTo>
                <a:lnTo>
                  <a:pt x="18851" y="686038"/>
                </a:lnTo>
                <a:lnTo>
                  <a:pt x="44983" y="694646"/>
                </a:lnTo>
                <a:lnTo>
                  <a:pt x="364123" y="700062"/>
                </a:lnTo>
                <a:close/>
              </a:path>
              <a:path w="467359" h="700404">
                <a:moveTo>
                  <a:pt x="44721" y="55682"/>
                </a:moveTo>
                <a:lnTo>
                  <a:pt x="64766" y="55682"/>
                </a:lnTo>
                <a:lnTo>
                  <a:pt x="64405" y="51292"/>
                </a:lnTo>
                <a:lnTo>
                  <a:pt x="440444" y="26701"/>
                </a:lnTo>
                <a:lnTo>
                  <a:pt x="72264" y="26701"/>
                </a:lnTo>
                <a:lnTo>
                  <a:pt x="56518" y="37840"/>
                </a:lnTo>
                <a:lnTo>
                  <a:pt x="45283" y="53593"/>
                </a:lnTo>
                <a:lnTo>
                  <a:pt x="44721" y="55682"/>
                </a:lnTo>
                <a:close/>
              </a:path>
              <a:path w="467359" h="700404">
                <a:moveTo>
                  <a:pt x="31750" y="193350"/>
                </a:moveTo>
                <a:lnTo>
                  <a:pt x="58989" y="193350"/>
                </a:lnTo>
                <a:lnTo>
                  <a:pt x="59863" y="167086"/>
                </a:lnTo>
                <a:lnTo>
                  <a:pt x="59426" y="166478"/>
                </a:lnTo>
                <a:lnTo>
                  <a:pt x="59350" y="166040"/>
                </a:lnTo>
                <a:lnTo>
                  <a:pt x="59255" y="164900"/>
                </a:lnTo>
                <a:lnTo>
                  <a:pt x="60224" y="163855"/>
                </a:lnTo>
                <a:lnTo>
                  <a:pt x="61365" y="163760"/>
                </a:lnTo>
                <a:lnTo>
                  <a:pt x="215509" y="153707"/>
                </a:lnTo>
                <a:lnTo>
                  <a:pt x="218397" y="119214"/>
                </a:lnTo>
                <a:lnTo>
                  <a:pt x="218473" y="117978"/>
                </a:lnTo>
                <a:lnTo>
                  <a:pt x="219538" y="117104"/>
                </a:lnTo>
                <a:lnTo>
                  <a:pt x="37104" y="117104"/>
                </a:lnTo>
                <a:lnTo>
                  <a:pt x="31750" y="193350"/>
                </a:lnTo>
                <a:close/>
              </a:path>
              <a:path w="467359" h="700404">
                <a:moveTo>
                  <a:pt x="219880" y="153346"/>
                </a:moveTo>
                <a:lnTo>
                  <a:pt x="428718" y="139681"/>
                </a:lnTo>
                <a:lnTo>
                  <a:pt x="430220" y="139605"/>
                </a:lnTo>
                <a:lnTo>
                  <a:pt x="221051" y="139605"/>
                </a:lnTo>
                <a:lnTo>
                  <a:pt x="219880" y="153346"/>
                </a:lnTo>
                <a:close/>
              </a:path>
              <a:path w="467359" h="700404">
                <a:moveTo>
                  <a:pt x="416385" y="166744"/>
                </a:moveTo>
                <a:lnTo>
                  <a:pt x="428718" y="165945"/>
                </a:lnTo>
                <a:lnTo>
                  <a:pt x="430220" y="165869"/>
                </a:lnTo>
                <a:lnTo>
                  <a:pt x="416485" y="165869"/>
                </a:lnTo>
                <a:lnTo>
                  <a:pt x="416385" y="166744"/>
                </a:lnTo>
                <a:close/>
              </a:path>
              <a:path w="467359" h="700404">
                <a:moveTo>
                  <a:pt x="31677" y="194395"/>
                </a:moveTo>
                <a:lnTo>
                  <a:pt x="60737" y="194395"/>
                </a:lnTo>
                <a:lnTo>
                  <a:pt x="60224" y="193882"/>
                </a:lnTo>
                <a:lnTo>
                  <a:pt x="59787" y="193255"/>
                </a:lnTo>
                <a:lnTo>
                  <a:pt x="58989" y="193350"/>
                </a:lnTo>
                <a:lnTo>
                  <a:pt x="31750" y="193350"/>
                </a:lnTo>
                <a:lnTo>
                  <a:pt x="31677" y="194395"/>
                </a:lnTo>
                <a:close/>
              </a:path>
              <a:path w="467359" h="700404">
                <a:moveTo>
                  <a:pt x="29218" y="229420"/>
                </a:moveTo>
                <a:lnTo>
                  <a:pt x="60395" y="229420"/>
                </a:lnTo>
                <a:lnTo>
                  <a:pt x="59426" y="228546"/>
                </a:lnTo>
                <a:lnTo>
                  <a:pt x="59350" y="227310"/>
                </a:lnTo>
                <a:lnTo>
                  <a:pt x="59255" y="226170"/>
                </a:lnTo>
                <a:lnTo>
                  <a:pt x="60224" y="225125"/>
                </a:lnTo>
                <a:lnTo>
                  <a:pt x="61365" y="225030"/>
                </a:lnTo>
                <a:lnTo>
                  <a:pt x="72387" y="224327"/>
                </a:lnTo>
                <a:lnTo>
                  <a:pt x="74497" y="193521"/>
                </a:lnTo>
                <a:lnTo>
                  <a:pt x="61707" y="194395"/>
                </a:lnTo>
                <a:lnTo>
                  <a:pt x="31677" y="194395"/>
                </a:lnTo>
                <a:lnTo>
                  <a:pt x="29218" y="229420"/>
                </a:lnTo>
                <a:close/>
              </a:path>
              <a:path w="467359" h="700404">
                <a:moveTo>
                  <a:pt x="372009" y="204638"/>
                </a:moveTo>
                <a:lnTo>
                  <a:pt x="430201" y="200875"/>
                </a:lnTo>
                <a:lnTo>
                  <a:pt x="372437" y="200875"/>
                </a:lnTo>
                <a:lnTo>
                  <a:pt x="372009" y="204638"/>
                </a:lnTo>
                <a:close/>
              </a:path>
              <a:path w="467359" h="700404">
                <a:moveTo>
                  <a:pt x="26760" y="264426"/>
                </a:moveTo>
                <a:lnTo>
                  <a:pt x="51634" y="264426"/>
                </a:lnTo>
                <a:lnTo>
                  <a:pt x="50684" y="263552"/>
                </a:lnTo>
                <a:lnTo>
                  <a:pt x="50513" y="261195"/>
                </a:lnTo>
                <a:lnTo>
                  <a:pt x="51463" y="260131"/>
                </a:lnTo>
                <a:lnTo>
                  <a:pt x="98917" y="256976"/>
                </a:lnTo>
                <a:lnTo>
                  <a:pt x="102680" y="226702"/>
                </a:lnTo>
                <a:lnTo>
                  <a:pt x="61707" y="229420"/>
                </a:lnTo>
                <a:lnTo>
                  <a:pt x="29218" y="229420"/>
                </a:lnTo>
                <a:lnTo>
                  <a:pt x="26760" y="264426"/>
                </a:lnTo>
                <a:close/>
              </a:path>
              <a:path w="467359" h="700404">
                <a:moveTo>
                  <a:pt x="305570" y="243502"/>
                </a:moveTo>
                <a:lnTo>
                  <a:pt x="419976" y="235976"/>
                </a:lnTo>
                <a:lnTo>
                  <a:pt x="421364" y="235805"/>
                </a:lnTo>
                <a:lnTo>
                  <a:pt x="306435" y="235805"/>
                </a:lnTo>
                <a:lnTo>
                  <a:pt x="305570" y="243502"/>
                </a:lnTo>
                <a:close/>
              </a:path>
              <a:path w="467359" h="700404">
                <a:moveTo>
                  <a:pt x="23687" y="308193"/>
                </a:moveTo>
                <a:lnTo>
                  <a:pt x="51653" y="308193"/>
                </a:lnTo>
                <a:lnTo>
                  <a:pt x="50684" y="307319"/>
                </a:lnTo>
                <a:lnTo>
                  <a:pt x="50513" y="304962"/>
                </a:lnTo>
                <a:lnTo>
                  <a:pt x="51482" y="303898"/>
                </a:lnTo>
                <a:lnTo>
                  <a:pt x="159826" y="296809"/>
                </a:lnTo>
                <a:lnTo>
                  <a:pt x="164729" y="257071"/>
                </a:lnTo>
                <a:lnTo>
                  <a:pt x="52965" y="264426"/>
                </a:lnTo>
                <a:lnTo>
                  <a:pt x="26760" y="264426"/>
                </a:lnTo>
                <a:lnTo>
                  <a:pt x="23687" y="308193"/>
                </a:lnTo>
                <a:close/>
              </a:path>
              <a:path w="467359" h="700404">
                <a:moveTo>
                  <a:pt x="242799" y="291298"/>
                </a:moveTo>
                <a:lnTo>
                  <a:pt x="419957" y="279743"/>
                </a:lnTo>
                <a:lnTo>
                  <a:pt x="421364" y="279667"/>
                </a:lnTo>
                <a:lnTo>
                  <a:pt x="244137" y="279667"/>
                </a:lnTo>
                <a:lnTo>
                  <a:pt x="242799" y="291298"/>
                </a:lnTo>
                <a:close/>
              </a:path>
              <a:path w="467359" h="700404">
                <a:moveTo>
                  <a:pt x="23097" y="316593"/>
                </a:moveTo>
                <a:lnTo>
                  <a:pt x="203954" y="316593"/>
                </a:lnTo>
                <a:lnTo>
                  <a:pt x="202814" y="316517"/>
                </a:lnTo>
                <a:lnTo>
                  <a:pt x="201845" y="315453"/>
                </a:lnTo>
                <a:lnTo>
                  <a:pt x="203346" y="298311"/>
                </a:lnTo>
                <a:lnTo>
                  <a:pt x="52965" y="308193"/>
                </a:lnTo>
                <a:lnTo>
                  <a:pt x="23687" y="308193"/>
                </a:lnTo>
                <a:lnTo>
                  <a:pt x="23097" y="316593"/>
                </a:lnTo>
                <a:close/>
              </a:path>
              <a:path w="467359" h="700404">
                <a:moveTo>
                  <a:pt x="1487" y="624349"/>
                </a:moveTo>
                <a:lnTo>
                  <a:pt x="46826" y="624349"/>
                </a:lnTo>
                <a:lnTo>
                  <a:pt x="42094" y="622335"/>
                </a:lnTo>
                <a:lnTo>
                  <a:pt x="38673" y="618667"/>
                </a:lnTo>
                <a:lnTo>
                  <a:pt x="35272" y="614980"/>
                </a:lnTo>
                <a:lnTo>
                  <a:pt x="33523" y="610077"/>
                </a:lnTo>
                <a:lnTo>
                  <a:pt x="33960" y="604908"/>
                </a:lnTo>
                <a:lnTo>
                  <a:pt x="49449" y="382937"/>
                </a:lnTo>
                <a:lnTo>
                  <a:pt x="396240" y="344700"/>
                </a:lnTo>
                <a:lnTo>
                  <a:pt x="21123" y="344700"/>
                </a:lnTo>
                <a:lnTo>
                  <a:pt x="1487" y="624349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2232359" y="4188217"/>
            <a:ext cx="65074" cy="9049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3265208" y="4652114"/>
            <a:ext cx="65074" cy="90517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3666180" y="4588107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5" h="12064">
                <a:moveTo>
                  <a:pt x="2603" y="11611"/>
                </a:moveTo>
                <a:lnTo>
                  <a:pt x="9008" y="11611"/>
                </a:lnTo>
                <a:lnTo>
                  <a:pt x="11611" y="9008"/>
                </a:lnTo>
                <a:lnTo>
                  <a:pt x="11611" y="2603"/>
                </a:lnTo>
                <a:lnTo>
                  <a:pt x="9008" y="0"/>
                </a:lnTo>
                <a:lnTo>
                  <a:pt x="2603" y="0"/>
                </a:lnTo>
                <a:lnTo>
                  <a:pt x="0" y="2603"/>
                </a:lnTo>
                <a:lnTo>
                  <a:pt x="0" y="9008"/>
                </a:lnTo>
                <a:lnTo>
                  <a:pt x="2603" y="11611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3620189" y="4590901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5" h="12064">
                <a:moveTo>
                  <a:pt x="2603" y="11611"/>
                </a:moveTo>
                <a:lnTo>
                  <a:pt x="9008" y="11611"/>
                </a:lnTo>
                <a:lnTo>
                  <a:pt x="11611" y="9008"/>
                </a:lnTo>
                <a:lnTo>
                  <a:pt x="11611" y="2603"/>
                </a:lnTo>
                <a:lnTo>
                  <a:pt x="9008" y="0"/>
                </a:lnTo>
                <a:lnTo>
                  <a:pt x="2603" y="0"/>
                </a:lnTo>
                <a:lnTo>
                  <a:pt x="0" y="2603"/>
                </a:lnTo>
                <a:lnTo>
                  <a:pt x="0" y="9008"/>
                </a:lnTo>
                <a:lnTo>
                  <a:pt x="2603" y="11611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3712170" y="4550307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5" h="12064">
                <a:moveTo>
                  <a:pt x="2584" y="11611"/>
                </a:moveTo>
                <a:lnTo>
                  <a:pt x="9008" y="11611"/>
                </a:lnTo>
                <a:lnTo>
                  <a:pt x="11592" y="9008"/>
                </a:lnTo>
                <a:lnTo>
                  <a:pt x="11592" y="2603"/>
                </a:lnTo>
                <a:lnTo>
                  <a:pt x="9008" y="0"/>
                </a:lnTo>
                <a:lnTo>
                  <a:pt x="2584" y="0"/>
                </a:lnTo>
                <a:lnTo>
                  <a:pt x="0" y="2603"/>
                </a:lnTo>
                <a:lnTo>
                  <a:pt x="0" y="9008"/>
                </a:lnTo>
                <a:lnTo>
                  <a:pt x="2584" y="11611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3712170" y="4585313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5" h="12064">
                <a:moveTo>
                  <a:pt x="2584" y="11611"/>
                </a:moveTo>
                <a:lnTo>
                  <a:pt x="9008" y="11611"/>
                </a:lnTo>
                <a:lnTo>
                  <a:pt x="11592" y="9008"/>
                </a:lnTo>
                <a:lnTo>
                  <a:pt x="11592" y="2603"/>
                </a:lnTo>
                <a:lnTo>
                  <a:pt x="9008" y="0"/>
                </a:lnTo>
                <a:lnTo>
                  <a:pt x="2584" y="0"/>
                </a:lnTo>
                <a:lnTo>
                  <a:pt x="0" y="2603"/>
                </a:lnTo>
                <a:lnTo>
                  <a:pt x="0" y="9008"/>
                </a:lnTo>
                <a:lnTo>
                  <a:pt x="2584" y="11611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13579882" y="4523891"/>
            <a:ext cx="367030" cy="271780"/>
          </a:xfrm>
          <a:custGeom>
            <a:avLst/>
            <a:gdLst/>
            <a:ahLst/>
            <a:cxnLst/>
            <a:rect l="l" t="t" r="r" b="b"/>
            <a:pathLst>
              <a:path w="367030" h="271779">
                <a:moveTo>
                  <a:pt x="14082" y="271779"/>
                </a:moveTo>
                <a:lnTo>
                  <a:pt x="14348" y="270509"/>
                </a:lnTo>
                <a:lnTo>
                  <a:pt x="329991" y="264159"/>
                </a:lnTo>
                <a:lnTo>
                  <a:pt x="338562" y="264159"/>
                </a:lnTo>
                <a:lnTo>
                  <a:pt x="346088" y="257809"/>
                </a:lnTo>
                <a:lnTo>
                  <a:pt x="347542" y="240029"/>
                </a:lnTo>
                <a:lnTo>
                  <a:pt x="366650" y="13969"/>
                </a:lnTo>
                <a:lnTo>
                  <a:pt x="366916" y="10159"/>
                </a:lnTo>
                <a:lnTo>
                  <a:pt x="365776" y="6349"/>
                </a:lnTo>
                <a:lnTo>
                  <a:pt x="363324" y="3809"/>
                </a:lnTo>
                <a:lnTo>
                  <a:pt x="360968" y="1269"/>
                </a:lnTo>
                <a:lnTo>
                  <a:pt x="357547" y="0"/>
                </a:lnTo>
                <a:lnTo>
                  <a:pt x="353708" y="0"/>
                </a:lnTo>
                <a:lnTo>
                  <a:pt x="156016" y="10159"/>
                </a:lnTo>
                <a:lnTo>
                  <a:pt x="327615" y="10159"/>
                </a:lnTo>
                <a:lnTo>
                  <a:pt x="332176" y="15239"/>
                </a:lnTo>
                <a:lnTo>
                  <a:pt x="332176" y="26669"/>
                </a:lnTo>
                <a:lnTo>
                  <a:pt x="327615" y="30479"/>
                </a:lnTo>
                <a:lnTo>
                  <a:pt x="284691" y="30479"/>
                </a:lnTo>
                <a:lnTo>
                  <a:pt x="281663" y="33019"/>
                </a:lnTo>
                <a:lnTo>
                  <a:pt x="239117" y="33019"/>
                </a:lnTo>
                <a:lnTo>
                  <a:pt x="235710" y="36829"/>
                </a:lnTo>
                <a:lnTo>
                  <a:pt x="191943" y="36829"/>
                </a:lnTo>
                <a:lnTo>
                  <a:pt x="189663" y="39369"/>
                </a:lnTo>
                <a:lnTo>
                  <a:pt x="145991" y="39369"/>
                </a:lnTo>
                <a:lnTo>
                  <a:pt x="143710" y="41909"/>
                </a:lnTo>
                <a:lnTo>
                  <a:pt x="100000" y="41909"/>
                </a:lnTo>
                <a:lnTo>
                  <a:pt x="97682" y="44449"/>
                </a:lnTo>
                <a:lnTo>
                  <a:pt x="54751" y="44449"/>
                </a:lnTo>
                <a:lnTo>
                  <a:pt x="53231" y="45719"/>
                </a:lnTo>
                <a:lnTo>
                  <a:pt x="327615" y="45719"/>
                </a:lnTo>
                <a:lnTo>
                  <a:pt x="332176" y="49529"/>
                </a:lnTo>
                <a:lnTo>
                  <a:pt x="332176" y="60959"/>
                </a:lnTo>
                <a:lnTo>
                  <a:pt x="327615" y="66039"/>
                </a:lnTo>
                <a:lnTo>
                  <a:pt x="283934" y="66039"/>
                </a:lnTo>
                <a:lnTo>
                  <a:pt x="281663" y="68579"/>
                </a:lnTo>
                <a:lnTo>
                  <a:pt x="238738" y="68579"/>
                </a:lnTo>
                <a:lnTo>
                  <a:pt x="235710" y="71119"/>
                </a:lnTo>
                <a:lnTo>
                  <a:pt x="192703" y="71119"/>
                </a:lnTo>
                <a:lnTo>
                  <a:pt x="189663" y="73659"/>
                </a:lnTo>
                <a:lnTo>
                  <a:pt x="146751" y="73659"/>
                </a:lnTo>
                <a:lnTo>
                  <a:pt x="143710" y="76199"/>
                </a:lnTo>
                <a:lnTo>
                  <a:pt x="101160" y="76199"/>
                </a:lnTo>
                <a:lnTo>
                  <a:pt x="97682" y="80009"/>
                </a:lnTo>
                <a:lnTo>
                  <a:pt x="323757" y="80009"/>
                </a:lnTo>
                <a:lnTo>
                  <a:pt x="324632" y="81279"/>
                </a:lnTo>
                <a:lnTo>
                  <a:pt x="324556" y="82549"/>
                </a:lnTo>
                <a:lnTo>
                  <a:pt x="319995" y="135889"/>
                </a:lnTo>
                <a:lnTo>
                  <a:pt x="323320" y="137159"/>
                </a:lnTo>
                <a:lnTo>
                  <a:pt x="325088" y="138429"/>
                </a:lnTo>
                <a:lnTo>
                  <a:pt x="324993" y="140969"/>
                </a:lnTo>
                <a:lnTo>
                  <a:pt x="324822" y="143509"/>
                </a:lnTo>
                <a:lnTo>
                  <a:pt x="323320" y="144779"/>
                </a:lnTo>
                <a:lnTo>
                  <a:pt x="321496" y="144779"/>
                </a:lnTo>
                <a:lnTo>
                  <a:pt x="313438" y="240029"/>
                </a:lnTo>
                <a:lnTo>
                  <a:pt x="313267" y="242569"/>
                </a:lnTo>
                <a:lnTo>
                  <a:pt x="311329" y="245109"/>
                </a:lnTo>
                <a:lnTo>
                  <a:pt x="265652" y="245109"/>
                </a:lnTo>
                <a:lnTo>
                  <a:pt x="264692" y="246379"/>
                </a:lnTo>
                <a:lnTo>
                  <a:pt x="219956" y="246379"/>
                </a:lnTo>
                <a:lnTo>
                  <a:pt x="218036" y="247649"/>
                </a:lnTo>
                <a:lnTo>
                  <a:pt x="173205" y="247649"/>
                </a:lnTo>
                <a:lnTo>
                  <a:pt x="171286" y="248919"/>
                </a:lnTo>
                <a:lnTo>
                  <a:pt x="126568" y="248919"/>
                </a:lnTo>
                <a:lnTo>
                  <a:pt x="124630" y="250189"/>
                </a:lnTo>
                <a:lnTo>
                  <a:pt x="79913" y="250189"/>
                </a:lnTo>
                <a:lnTo>
                  <a:pt x="77974" y="251459"/>
                </a:lnTo>
                <a:lnTo>
                  <a:pt x="33162" y="251459"/>
                </a:lnTo>
                <a:lnTo>
                  <a:pt x="31243" y="253999"/>
                </a:lnTo>
                <a:lnTo>
                  <a:pt x="336" y="253999"/>
                </a:lnTo>
                <a:lnTo>
                  <a:pt x="0" y="259079"/>
                </a:lnTo>
                <a:lnTo>
                  <a:pt x="1311" y="262889"/>
                </a:lnTo>
                <a:lnTo>
                  <a:pt x="3933" y="265429"/>
                </a:lnTo>
                <a:lnTo>
                  <a:pt x="6480" y="267969"/>
                </a:lnTo>
                <a:lnTo>
                  <a:pt x="10148" y="270509"/>
                </a:lnTo>
                <a:lnTo>
                  <a:pt x="14082" y="270509"/>
                </a:lnTo>
                <a:lnTo>
                  <a:pt x="14082" y="271779"/>
                </a:lnTo>
                <a:close/>
              </a:path>
              <a:path w="367030" h="271779">
                <a:moveTo>
                  <a:pt x="284691" y="30479"/>
                </a:moveTo>
                <a:lnTo>
                  <a:pt x="316403" y="30479"/>
                </a:lnTo>
                <a:lnTo>
                  <a:pt x="311861" y="26669"/>
                </a:lnTo>
                <a:lnTo>
                  <a:pt x="311861" y="15239"/>
                </a:lnTo>
                <a:lnTo>
                  <a:pt x="316422" y="10159"/>
                </a:lnTo>
                <a:lnTo>
                  <a:pt x="156016" y="10159"/>
                </a:lnTo>
                <a:lnTo>
                  <a:pt x="106593" y="12699"/>
                </a:lnTo>
                <a:lnTo>
                  <a:pt x="281663" y="12699"/>
                </a:lnTo>
                <a:lnTo>
                  <a:pt x="286205" y="17779"/>
                </a:lnTo>
                <a:lnTo>
                  <a:pt x="286205" y="29209"/>
                </a:lnTo>
                <a:lnTo>
                  <a:pt x="284691" y="30479"/>
                </a:lnTo>
                <a:close/>
              </a:path>
              <a:path w="367030" h="271779">
                <a:moveTo>
                  <a:pt x="239117" y="33019"/>
                </a:moveTo>
                <a:lnTo>
                  <a:pt x="270450" y="33019"/>
                </a:lnTo>
                <a:lnTo>
                  <a:pt x="265813" y="29209"/>
                </a:lnTo>
                <a:lnTo>
                  <a:pt x="265813" y="17779"/>
                </a:lnTo>
                <a:lnTo>
                  <a:pt x="270450" y="12699"/>
                </a:lnTo>
                <a:lnTo>
                  <a:pt x="106593" y="12699"/>
                </a:lnTo>
                <a:lnTo>
                  <a:pt x="57170" y="15239"/>
                </a:lnTo>
                <a:lnTo>
                  <a:pt x="235710" y="15239"/>
                </a:lnTo>
                <a:lnTo>
                  <a:pt x="240252" y="20319"/>
                </a:lnTo>
                <a:lnTo>
                  <a:pt x="240252" y="31749"/>
                </a:lnTo>
                <a:lnTo>
                  <a:pt x="239117" y="33019"/>
                </a:lnTo>
                <a:close/>
              </a:path>
              <a:path w="367030" h="271779">
                <a:moveTo>
                  <a:pt x="191943" y="36829"/>
                </a:moveTo>
                <a:lnTo>
                  <a:pt x="224422" y="36829"/>
                </a:lnTo>
                <a:lnTo>
                  <a:pt x="219861" y="31749"/>
                </a:lnTo>
                <a:lnTo>
                  <a:pt x="219861" y="20319"/>
                </a:lnTo>
                <a:lnTo>
                  <a:pt x="224422" y="15239"/>
                </a:lnTo>
                <a:lnTo>
                  <a:pt x="57170" y="15239"/>
                </a:lnTo>
                <a:lnTo>
                  <a:pt x="32459" y="16509"/>
                </a:lnTo>
                <a:lnTo>
                  <a:pt x="23888" y="17779"/>
                </a:lnTo>
                <a:lnTo>
                  <a:pt x="22398" y="19049"/>
                </a:lnTo>
                <a:lnTo>
                  <a:pt x="189663" y="19049"/>
                </a:lnTo>
                <a:lnTo>
                  <a:pt x="194224" y="22859"/>
                </a:lnTo>
                <a:lnTo>
                  <a:pt x="194224" y="34289"/>
                </a:lnTo>
                <a:lnTo>
                  <a:pt x="191943" y="36829"/>
                </a:lnTo>
                <a:close/>
              </a:path>
              <a:path w="367030" h="271779">
                <a:moveTo>
                  <a:pt x="145991" y="39369"/>
                </a:moveTo>
                <a:lnTo>
                  <a:pt x="178469" y="39369"/>
                </a:lnTo>
                <a:lnTo>
                  <a:pt x="173908" y="34289"/>
                </a:lnTo>
                <a:lnTo>
                  <a:pt x="173908" y="22859"/>
                </a:lnTo>
                <a:lnTo>
                  <a:pt x="178469" y="19049"/>
                </a:lnTo>
                <a:lnTo>
                  <a:pt x="22398" y="19049"/>
                </a:lnTo>
                <a:lnTo>
                  <a:pt x="19418" y="21589"/>
                </a:lnTo>
                <a:lnTo>
                  <a:pt x="143710" y="21589"/>
                </a:lnTo>
                <a:lnTo>
                  <a:pt x="148271" y="25399"/>
                </a:lnTo>
                <a:lnTo>
                  <a:pt x="148271" y="36829"/>
                </a:lnTo>
                <a:lnTo>
                  <a:pt x="145991" y="39369"/>
                </a:lnTo>
                <a:close/>
              </a:path>
              <a:path w="367030" h="271779">
                <a:moveTo>
                  <a:pt x="100000" y="41909"/>
                </a:moveTo>
                <a:lnTo>
                  <a:pt x="132422" y="41909"/>
                </a:lnTo>
                <a:lnTo>
                  <a:pt x="127880" y="36829"/>
                </a:lnTo>
                <a:lnTo>
                  <a:pt x="127880" y="25399"/>
                </a:lnTo>
                <a:lnTo>
                  <a:pt x="132422" y="21589"/>
                </a:lnTo>
                <a:lnTo>
                  <a:pt x="19418" y="21589"/>
                </a:lnTo>
                <a:lnTo>
                  <a:pt x="16438" y="24129"/>
                </a:lnTo>
                <a:lnTo>
                  <a:pt x="97682" y="24129"/>
                </a:lnTo>
                <a:lnTo>
                  <a:pt x="102319" y="29209"/>
                </a:lnTo>
                <a:lnTo>
                  <a:pt x="102319" y="39369"/>
                </a:lnTo>
                <a:lnTo>
                  <a:pt x="100000" y="41909"/>
                </a:lnTo>
                <a:close/>
              </a:path>
              <a:path w="367030" h="271779">
                <a:moveTo>
                  <a:pt x="54751" y="44449"/>
                </a:moveTo>
                <a:lnTo>
                  <a:pt x="86469" y="44449"/>
                </a:lnTo>
                <a:lnTo>
                  <a:pt x="81927" y="39369"/>
                </a:lnTo>
                <a:lnTo>
                  <a:pt x="81927" y="29209"/>
                </a:lnTo>
                <a:lnTo>
                  <a:pt x="86469" y="24129"/>
                </a:lnTo>
                <a:lnTo>
                  <a:pt x="16438" y="24129"/>
                </a:lnTo>
                <a:lnTo>
                  <a:pt x="16260" y="26669"/>
                </a:lnTo>
                <a:lnTo>
                  <a:pt x="51729" y="26669"/>
                </a:lnTo>
                <a:lnTo>
                  <a:pt x="56271" y="31749"/>
                </a:lnTo>
                <a:lnTo>
                  <a:pt x="56271" y="43179"/>
                </a:lnTo>
                <a:lnTo>
                  <a:pt x="54751" y="44449"/>
                </a:lnTo>
                <a:close/>
              </a:path>
              <a:path w="367030" h="271779">
                <a:moveTo>
                  <a:pt x="14837" y="46989"/>
                </a:moveTo>
                <a:lnTo>
                  <a:pt x="40517" y="46989"/>
                </a:lnTo>
                <a:lnTo>
                  <a:pt x="35956" y="43179"/>
                </a:lnTo>
                <a:lnTo>
                  <a:pt x="35956" y="31749"/>
                </a:lnTo>
                <a:lnTo>
                  <a:pt x="40517" y="26669"/>
                </a:lnTo>
                <a:lnTo>
                  <a:pt x="16260" y="26669"/>
                </a:lnTo>
                <a:lnTo>
                  <a:pt x="14837" y="46989"/>
                </a:lnTo>
                <a:close/>
              </a:path>
              <a:path w="367030" h="271779">
                <a:moveTo>
                  <a:pt x="283934" y="66039"/>
                </a:moveTo>
                <a:lnTo>
                  <a:pt x="316403" y="66039"/>
                </a:lnTo>
                <a:lnTo>
                  <a:pt x="311861" y="60959"/>
                </a:lnTo>
                <a:lnTo>
                  <a:pt x="311861" y="49529"/>
                </a:lnTo>
                <a:lnTo>
                  <a:pt x="316422" y="45719"/>
                </a:lnTo>
                <a:lnTo>
                  <a:pt x="53231" y="45719"/>
                </a:lnTo>
                <a:lnTo>
                  <a:pt x="51710" y="46989"/>
                </a:lnTo>
                <a:lnTo>
                  <a:pt x="14837" y="46989"/>
                </a:lnTo>
                <a:lnTo>
                  <a:pt x="14748" y="48259"/>
                </a:lnTo>
                <a:lnTo>
                  <a:pt x="281663" y="48259"/>
                </a:lnTo>
                <a:lnTo>
                  <a:pt x="286205" y="52069"/>
                </a:lnTo>
                <a:lnTo>
                  <a:pt x="286205" y="63499"/>
                </a:lnTo>
                <a:lnTo>
                  <a:pt x="283934" y="66039"/>
                </a:lnTo>
                <a:close/>
              </a:path>
              <a:path w="367030" h="271779">
                <a:moveTo>
                  <a:pt x="238738" y="68579"/>
                </a:moveTo>
                <a:lnTo>
                  <a:pt x="270450" y="68579"/>
                </a:lnTo>
                <a:lnTo>
                  <a:pt x="265813" y="63499"/>
                </a:lnTo>
                <a:lnTo>
                  <a:pt x="265813" y="52069"/>
                </a:lnTo>
                <a:lnTo>
                  <a:pt x="270450" y="48259"/>
                </a:lnTo>
                <a:lnTo>
                  <a:pt x="14748" y="48259"/>
                </a:lnTo>
                <a:lnTo>
                  <a:pt x="14570" y="50799"/>
                </a:lnTo>
                <a:lnTo>
                  <a:pt x="235710" y="50799"/>
                </a:lnTo>
                <a:lnTo>
                  <a:pt x="240252" y="55879"/>
                </a:lnTo>
                <a:lnTo>
                  <a:pt x="240252" y="67309"/>
                </a:lnTo>
                <a:lnTo>
                  <a:pt x="238738" y="68579"/>
                </a:lnTo>
                <a:close/>
              </a:path>
              <a:path w="367030" h="271779">
                <a:moveTo>
                  <a:pt x="192703" y="71119"/>
                </a:moveTo>
                <a:lnTo>
                  <a:pt x="224422" y="71119"/>
                </a:lnTo>
                <a:lnTo>
                  <a:pt x="219861" y="67309"/>
                </a:lnTo>
                <a:lnTo>
                  <a:pt x="219861" y="55879"/>
                </a:lnTo>
                <a:lnTo>
                  <a:pt x="224422" y="50799"/>
                </a:lnTo>
                <a:lnTo>
                  <a:pt x="14570" y="50799"/>
                </a:lnTo>
                <a:lnTo>
                  <a:pt x="14392" y="53339"/>
                </a:lnTo>
                <a:lnTo>
                  <a:pt x="189663" y="53339"/>
                </a:lnTo>
                <a:lnTo>
                  <a:pt x="194224" y="58419"/>
                </a:lnTo>
                <a:lnTo>
                  <a:pt x="194224" y="69849"/>
                </a:lnTo>
                <a:lnTo>
                  <a:pt x="192703" y="71119"/>
                </a:lnTo>
                <a:close/>
              </a:path>
              <a:path w="367030" h="271779">
                <a:moveTo>
                  <a:pt x="146751" y="73659"/>
                </a:moveTo>
                <a:lnTo>
                  <a:pt x="178469" y="73659"/>
                </a:lnTo>
                <a:lnTo>
                  <a:pt x="173908" y="69849"/>
                </a:lnTo>
                <a:lnTo>
                  <a:pt x="173908" y="58419"/>
                </a:lnTo>
                <a:lnTo>
                  <a:pt x="178469" y="53339"/>
                </a:lnTo>
                <a:lnTo>
                  <a:pt x="14392" y="53339"/>
                </a:lnTo>
                <a:lnTo>
                  <a:pt x="14214" y="55879"/>
                </a:lnTo>
                <a:lnTo>
                  <a:pt x="143710" y="55879"/>
                </a:lnTo>
                <a:lnTo>
                  <a:pt x="148271" y="60959"/>
                </a:lnTo>
                <a:lnTo>
                  <a:pt x="148271" y="72389"/>
                </a:lnTo>
                <a:lnTo>
                  <a:pt x="146751" y="73659"/>
                </a:lnTo>
                <a:close/>
              </a:path>
              <a:path w="367030" h="271779">
                <a:moveTo>
                  <a:pt x="101160" y="76199"/>
                </a:moveTo>
                <a:lnTo>
                  <a:pt x="132422" y="76199"/>
                </a:lnTo>
                <a:lnTo>
                  <a:pt x="127880" y="72389"/>
                </a:lnTo>
                <a:lnTo>
                  <a:pt x="127880" y="60959"/>
                </a:lnTo>
                <a:lnTo>
                  <a:pt x="132422" y="55879"/>
                </a:lnTo>
                <a:lnTo>
                  <a:pt x="14214" y="55879"/>
                </a:lnTo>
                <a:lnTo>
                  <a:pt x="13947" y="59689"/>
                </a:lnTo>
                <a:lnTo>
                  <a:pt x="97682" y="59689"/>
                </a:lnTo>
                <a:lnTo>
                  <a:pt x="102319" y="63499"/>
                </a:lnTo>
                <a:lnTo>
                  <a:pt x="102319" y="74929"/>
                </a:lnTo>
                <a:lnTo>
                  <a:pt x="101160" y="76199"/>
                </a:lnTo>
                <a:close/>
              </a:path>
              <a:path w="367030" h="271779">
                <a:moveTo>
                  <a:pt x="265652" y="245109"/>
                </a:moveTo>
                <a:lnTo>
                  <a:pt x="308706" y="245109"/>
                </a:lnTo>
                <a:lnTo>
                  <a:pt x="306349" y="243839"/>
                </a:lnTo>
                <a:lnTo>
                  <a:pt x="304506" y="242569"/>
                </a:lnTo>
                <a:lnTo>
                  <a:pt x="304772" y="240029"/>
                </a:lnTo>
                <a:lnTo>
                  <a:pt x="312735" y="144779"/>
                </a:lnTo>
                <a:lnTo>
                  <a:pt x="310891" y="143509"/>
                </a:lnTo>
                <a:lnTo>
                  <a:pt x="309504" y="142239"/>
                </a:lnTo>
                <a:lnTo>
                  <a:pt x="309675" y="140969"/>
                </a:lnTo>
                <a:lnTo>
                  <a:pt x="309675" y="139699"/>
                </a:lnTo>
                <a:lnTo>
                  <a:pt x="309846" y="138429"/>
                </a:lnTo>
                <a:lnTo>
                  <a:pt x="311937" y="135889"/>
                </a:lnTo>
                <a:lnTo>
                  <a:pt x="315624" y="135889"/>
                </a:lnTo>
                <a:lnTo>
                  <a:pt x="320261" y="81279"/>
                </a:lnTo>
                <a:lnTo>
                  <a:pt x="321401" y="80009"/>
                </a:lnTo>
                <a:lnTo>
                  <a:pt x="86469" y="80009"/>
                </a:lnTo>
                <a:lnTo>
                  <a:pt x="81927" y="74929"/>
                </a:lnTo>
                <a:lnTo>
                  <a:pt x="81927" y="63499"/>
                </a:lnTo>
                <a:lnTo>
                  <a:pt x="86469" y="59689"/>
                </a:lnTo>
                <a:lnTo>
                  <a:pt x="13947" y="59689"/>
                </a:lnTo>
                <a:lnTo>
                  <a:pt x="13769" y="62229"/>
                </a:lnTo>
                <a:lnTo>
                  <a:pt x="51710" y="62229"/>
                </a:lnTo>
                <a:lnTo>
                  <a:pt x="56271" y="66039"/>
                </a:lnTo>
                <a:lnTo>
                  <a:pt x="56271" y="77469"/>
                </a:lnTo>
                <a:lnTo>
                  <a:pt x="52851" y="81279"/>
                </a:lnTo>
                <a:lnTo>
                  <a:pt x="277121" y="81279"/>
                </a:lnTo>
                <a:lnTo>
                  <a:pt x="277995" y="82549"/>
                </a:lnTo>
                <a:lnTo>
                  <a:pt x="274916" y="119379"/>
                </a:lnTo>
                <a:lnTo>
                  <a:pt x="279572" y="119379"/>
                </a:lnTo>
                <a:lnTo>
                  <a:pt x="281321" y="121919"/>
                </a:lnTo>
                <a:lnTo>
                  <a:pt x="281055" y="125729"/>
                </a:lnTo>
                <a:lnTo>
                  <a:pt x="278869" y="128269"/>
                </a:lnTo>
                <a:lnTo>
                  <a:pt x="276418" y="128269"/>
                </a:lnTo>
                <a:lnTo>
                  <a:pt x="266782" y="242569"/>
                </a:lnTo>
                <a:lnTo>
                  <a:pt x="266611" y="243839"/>
                </a:lnTo>
                <a:lnTo>
                  <a:pt x="265652" y="245109"/>
                </a:lnTo>
                <a:close/>
              </a:path>
              <a:path w="367030" h="271779">
                <a:moveTo>
                  <a:pt x="173205" y="247649"/>
                </a:moveTo>
                <a:lnTo>
                  <a:pt x="212962" y="247649"/>
                </a:lnTo>
                <a:lnTo>
                  <a:pt x="211195" y="245109"/>
                </a:lnTo>
                <a:lnTo>
                  <a:pt x="215927" y="187959"/>
                </a:lnTo>
                <a:lnTo>
                  <a:pt x="214349" y="187959"/>
                </a:lnTo>
                <a:lnTo>
                  <a:pt x="213209" y="185419"/>
                </a:lnTo>
                <a:lnTo>
                  <a:pt x="213399" y="184149"/>
                </a:lnTo>
                <a:lnTo>
                  <a:pt x="213570" y="181609"/>
                </a:lnTo>
                <a:lnTo>
                  <a:pt x="215661" y="180339"/>
                </a:lnTo>
                <a:lnTo>
                  <a:pt x="218815" y="180339"/>
                </a:lnTo>
                <a:lnTo>
                  <a:pt x="226873" y="85089"/>
                </a:lnTo>
                <a:lnTo>
                  <a:pt x="226949" y="83819"/>
                </a:lnTo>
                <a:lnTo>
                  <a:pt x="227919" y="82549"/>
                </a:lnTo>
                <a:lnTo>
                  <a:pt x="40517" y="82549"/>
                </a:lnTo>
                <a:lnTo>
                  <a:pt x="35956" y="77469"/>
                </a:lnTo>
                <a:lnTo>
                  <a:pt x="35956" y="66039"/>
                </a:lnTo>
                <a:lnTo>
                  <a:pt x="40517" y="62229"/>
                </a:lnTo>
                <a:lnTo>
                  <a:pt x="13769" y="62229"/>
                </a:lnTo>
                <a:lnTo>
                  <a:pt x="12168" y="85089"/>
                </a:lnTo>
                <a:lnTo>
                  <a:pt x="183714" y="85089"/>
                </a:lnTo>
                <a:lnTo>
                  <a:pt x="184589" y="86359"/>
                </a:lnTo>
                <a:lnTo>
                  <a:pt x="178982" y="152399"/>
                </a:lnTo>
                <a:lnTo>
                  <a:pt x="182137" y="152399"/>
                </a:lnTo>
                <a:lnTo>
                  <a:pt x="183981" y="154939"/>
                </a:lnTo>
                <a:lnTo>
                  <a:pt x="183619" y="160019"/>
                </a:lnTo>
                <a:lnTo>
                  <a:pt x="182232" y="161289"/>
                </a:lnTo>
                <a:lnTo>
                  <a:pt x="180389" y="162559"/>
                </a:lnTo>
                <a:lnTo>
                  <a:pt x="173376" y="245109"/>
                </a:lnTo>
                <a:lnTo>
                  <a:pt x="173205" y="247649"/>
                </a:lnTo>
                <a:close/>
              </a:path>
              <a:path w="367030" h="271779">
                <a:moveTo>
                  <a:pt x="219956" y="246379"/>
                </a:moveTo>
                <a:lnTo>
                  <a:pt x="259599" y="246379"/>
                </a:lnTo>
                <a:lnTo>
                  <a:pt x="257850" y="243839"/>
                </a:lnTo>
                <a:lnTo>
                  <a:pt x="258148" y="240029"/>
                </a:lnTo>
                <a:lnTo>
                  <a:pt x="267752" y="126999"/>
                </a:lnTo>
                <a:lnTo>
                  <a:pt x="266516" y="125729"/>
                </a:lnTo>
                <a:lnTo>
                  <a:pt x="265832" y="124459"/>
                </a:lnTo>
                <a:lnTo>
                  <a:pt x="266079" y="120649"/>
                </a:lnTo>
                <a:lnTo>
                  <a:pt x="268189" y="118109"/>
                </a:lnTo>
                <a:lnTo>
                  <a:pt x="270545" y="118109"/>
                </a:lnTo>
                <a:lnTo>
                  <a:pt x="273529" y="83819"/>
                </a:lnTo>
                <a:lnTo>
                  <a:pt x="273605" y="82549"/>
                </a:lnTo>
                <a:lnTo>
                  <a:pt x="274574" y="81279"/>
                </a:lnTo>
                <a:lnTo>
                  <a:pt x="52851" y="81279"/>
                </a:lnTo>
                <a:lnTo>
                  <a:pt x="51710" y="82549"/>
                </a:lnTo>
                <a:lnTo>
                  <a:pt x="227919" y="82549"/>
                </a:lnTo>
                <a:lnTo>
                  <a:pt x="230370" y="83819"/>
                </a:lnTo>
                <a:lnTo>
                  <a:pt x="231339" y="83819"/>
                </a:lnTo>
                <a:lnTo>
                  <a:pt x="231168" y="85089"/>
                </a:lnTo>
                <a:lnTo>
                  <a:pt x="223186" y="180339"/>
                </a:lnTo>
                <a:lnTo>
                  <a:pt x="227044" y="180339"/>
                </a:lnTo>
                <a:lnTo>
                  <a:pt x="228793" y="182879"/>
                </a:lnTo>
                <a:lnTo>
                  <a:pt x="228717" y="185419"/>
                </a:lnTo>
                <a:lnTo>
                  <a:pt x="228527" y="187959"/>
                </a:lnTo>
                <a:lnTo>
                  <a:pt x="226778" y="189229"/>
                </a:lnTo>
                <a:lnTo>
                  <a:pt x="224688" y="189229"/>
                </a:lnTo>
                <a:lnTo>
                  <a:pt x="220127" y="243839"/>
                </a:lnTo>
                <a:lnTo>
                  <a:pt x="219956" y="246379"/>
                </a:lnTo>
                <a:close/>
              </a:path>
              <a:path w="367030" h="271779">
                <a:moveTo>
                  <a:pt x="171723" y="152399"/>
                </a:moveTo>
                <a:lnTo>
                  <a:pt x="174611" y="152399"/>
                </a:lnTo>
                <a:lnTo>
                  <a:pt x="180218" y="85089"/>
                </a:lnTo>
                <a:lnTo>
                  <a:pt x="12168" y="85089"/>
                </a:lnTo>
                <a:lnTo>
                  <a:pt x="12079" y="86359"/>
                </a:lnTo>
                <a:lnTo>
                  <a:pt x="137059" y="86359"/>
                </a:lnTo>
                <a:lnTo>
                  <a:pt x="137933" y="87629"/>
                </a:lnTo>
                <a:lnTo>
                  <a:pt x="137857" y="88899"/>
                </a:lnTo>
                <a:lnTo>
                  <a:pt x="132567" y="151129"/>
                </a:lnTo>
                <a:lnTo>
                  <a:pt x="169347" y="151129"/>
                </a:lnTo>
                <a:lnTo>
                  <a:pt x="171723" y="152399"/>
                </a:lnTo>
                <a:close/>
              </a:path>
              <a:path w="367030" h="271779">
                <a:moveTo>
                  <a:pt x="79913" y="250189"/>
                </a:moveTo>
                <a:lnTo>
                  <a:pt x="119556" y="250189"/>
                </a:lnTo>
                <a:lnTo>
                  <a:pt x="117807" y="247649"/>
                </a:lnTo>
                <a:lnTo>
                  <a:pt x="117978" y="245109"/>
                </a:lnTo>
                <a:lnTo>
                  <a:pt x="123148" y="185419"/>
                </a:lnTo>
                <a:lnTo>
                  <a:pt x="120962" y="184149"/>
                </a:lnTo>
                <a:lnTo>
                  <a:pt x="119309" y="182879"/>
                </a:lnTo>
                <a:lnTo>
                  <a:pt x="119480" y="180339"/>
                </a:lnTo>
                <a:lnTo>
                  <a:pt x="119746" y="177799"/>
                </a:lnTo>
                <a:lnTo>
                  <a:pt x="121836" y="175259"/>
                </a:lnTo>
                <a:lnTo>
                  <a:pt x="126131" y="175259"/>
                </a:lnTo>
                <a:lnTo>
                  <a:pt x="133562" y="86359"/>
                </a:lnTo>
                <a:lnTo>
                  <a:pt x="12079" y="86359"/>
                </a:lnTo>
                <a:lnTo>
                  <a:pt x="11990" y="87629"/>
                </a:lnTo>
                <a:lnTo>
                  <a:pt x="90327" y="87629"/>
                </a:lnTo>
                <a:lnTo>
                  <a:pt x="91277" y="88899"/>
                </a:lnTo>
                <a:lnTo>
                  <a:pt x="91106" y="90169"/>
                </a:lnTo>
                <a:lnTo>
                  <a:pt x="87609" y="132079"/>
                </a:lnTo>
                <a:lnTo>
                  <a:pt x="92247" y="132079"/>
                </a:lnTo>
                <a:lnTo>
                  <a:pt x="94090" y="134619"/>
                </a:lnTo>
                <a:lnTo>
                  <a:pt x="93900" y="135889"/>
                </a:lnTo>
                <a:lnTo>
                  <a:pt x="93824" y="138429"/>
                </a:lnTo>
                <a:lnTo>
                  <a:pt x="93653" y="140969"/>
                </a:lnTo>
                <a:lnTo>
                  <a:pt x="91543" y="142239"/>
                </a:lnTo>
                <a:lnTo>
                  <a:pt x="88921" y="142239"/>
                </a:lnTo>
                <a:lnTo>
                  <a:pt x="80084" y="247649"/>
                </a:lnTo>
                <a:lnTo>
                  <a:pt x="79913" y="250189"/>
                </a:lnTo>
                <a:close/>
              </a:path>
              <a:path w="367030" h="271779">
                <a:moveTo>
                  <a:pt x="33162" y="251459"/>
                </a:moveTo>
                <a:lnTo>
                  <a:pt x="72900" y="251459"/>
                </a:lnTo>
                <a:lnTo>
                  <a:pt x="71152" y="248919"/>
                </a:lnTo>
                <a:lnTo>
                  <a:pt x="71323" y="247649"/>
                </a:lnTo>
                <a:lnTo>
                  <a:pt x="80160" y="140969"/>
                </a:lnTo>
                <a:lnTo>
                  <a:pt x="77632" y="140969"/>
                </a:lnTo>
                <a:lnTo>
                  <a:pt x="75789" y="139699"/>
                </a:lnTo>
                <a:lnTo>
                  <a:pt x="76226" y="133349"/>
                </a:lnTo>
                <a:lnTo>
                  <a:pt x="78316" y="130809"/>
                </a:lnTo>
                <a:lnTo>
                  <a:pt x="83220" y="130809"/>
                </a:lnTo>
                <a:lnTo>
                  <a:pt x="86906" y="88899"/>
                </a:lnTo>
                <a:lnTo>
                  <a:pt x="87857" y="87629"/>
                </a:lnTo>
                <a:lnTo>
                  <a:pt x="11990" y="87629"/>
                </a:lnTo>
                <a:lnTo>
                  <a:pt x="11901" y="88899"/>
                </a:lnTo>
                <a:lnTo>
                  <a:pt x="43652" y="88899"/>
                </a:lnTo>
                <a:lnTo>
                  <a:pt x="44546" y="90169"/>
                </a:lnTo>
                <a:lnTo>
                  <a:pt x="36564" y="185419"/>
                </a:lnTo>
                <a:lnTo>
                  <a:pt x="41296" y="185419"/>
                </a:lnTo>
                <a:lnTo>
                  <a:pt x="43044" y="187959"/>
                </a:lnTo>
                <a:lnTo>
                  <a:pt x="42968" y="190499"/>
                </a:lnTo>
                <a:lnTo>
                  <a:pt x="42702" y="193039"/>
                </a:lnTo>
                <a:lnTo>
                  <a:pt x="40612" y="195579"/>
                </a:lnTo>
                <a:lnTo>
                  <a:pt x="37862" y="195579"/>
                </a:lnTo>
                <a:lnTo>
                  <a:pt x="33333" y="248919"/>
                </a:lnTo>
                <a:lnTo>
                  <a:pt x="33162" y="251459"/>
                </a:lnTo>
                <a:close/>
              </a:path>
              <a:path w="367030" h="271779">
                <a:moveTo>
                  <a:pt x="336" y="253999"/>
                </a:moveTo>
                <a:lnTo>
                  <a:pt x="28620" y="253999"/>
                </a:lnTo>
                <a:lnTo>
                  <a:pt x="26244" y="252729"/>
                </a:lnTo>
                <a:lnTo>
                  <a:pt x="24420" y="251459"/>
                </a:lnTo>
                <a:lnTo>
                  <a:pt x="25410" y="240029"/>
                </a:lnTo>
                <a:lnTo>
                  <a:pt x="29228" y="194309"/>
                </a:lnTo>
                <a:lnTo>
                  <a:pt x="27385" y="193039"/>
                </a:lnTo>
                <a:lnTo>
                  <a:pt x="26149" y="191769"/>
                </a:lnTo>
                <a:lnTo>
                  <a:pt x="26244" y="189229"/>
                </a:lnTo>
                <a:lnTo>
                  <a:pt x="26511" y="186689"/>
                </a:lnTo>
                <a:lnTo>
                  <a:pt x="28601" y="184149"/>
                </a:lnTo>
                <a:lnTo>
                  <a:pt x="32193" y="184149"/>
                </a:lnTo>
                <a:lnTo>
                  <a:pt x="40080" y="91439"/>
                </a:lnTo>
                <a:lnTo>
                  <a:pt x="40156" y="90169"/>
                </a:lnTo>
                <a:lnTo>
                  <a:pt x="41201" y="88899"/>
                </a:lnTo>
                <a:lnTo>
                  <a:pt x="11901" y="88899"/>
                </a:lnTo>
                <a:lnTo>
                  <a:pt x="336" y="253999"/>
                </a:lnTo>
                <a:close/>
              </a:path>
              <a:path w="367030" h="271779">
                <a:moveTo>
                  <a:pt x="126568" y="248919"/>
                </a:moveTo>
                <a:lnTo>
                  <a:pt x="166287" y="248919"/>
                </a:lnTo>
                <a:lnTo>
                  <a:pt x="164463" y="246379"/>
                </a:lnTo>
                <a:lnTo>
                  <a:pt x="165029" y="240029"/>
                </a:lnTo>
                <a:lnTo>
                  <a:pt x="171628" y="161289"/>
                </a:lnTo>
                <a:lnTo>
                  <a:pt x="168663" y="161289"/>
                </a:lnTo>
                <a:lnTo>
                  <a:pt x="166820" y="158749"/>
                </a:lnTo>
                <a:lnTo>
                  <a:pt x="166991" y="157479"/>
                </a:lnTo>
                <a:lnTo>
                  <a:pt x="167257" y="153669"/>
                </a:lnTo>
                <a:lnTo>
                  <a:pt x="169347" y="151129"/>
                </a:lnTo>
                <a:lnTo>
                  <a:pt x="132567" y="151129"/>
                </a:lnTo>
                <a:lnTo>
                  <a:pt x="130407" y="176529"/>
                </a:lnTo>
                <a:lnTo>
                  <a:pt x="134094" y="176529"/>
                </a:lnTo>
                <a:lnTo>
                  <a:pt x="135938" y="179069"/>
                </a:lnTo>
                <a:lnTo>
                  <a:pt x="135766" y="180339"/>
                </a:lnTo>
                <a:lnTo>
                  <a:pt x="135671" y="182879"/>
                </a:lnTo>
                <a:lnTo>
                  <a:pt x="135576" y="184149"/>
                </a:lnTo>
                <a:lnTo>
                  <a:pt x="133923" y="185419"/>
                </a:lnTo>
                <a:lnTo>
                  <a:pt x="131909" y="185419"/>
                </a:lnTo>
                <a:lnTo>
                  <a:pt x="126739" y="246379"/>
                </a:lnTo>
                <a:lnTo>
                  <a:pt x="126568" y="248919"/>
                </a:lnTo>
                <a:close/>
              </a:path>
              <a:path w="367030" h="271779">
                <a:moveTo>
                  <a:pt x="37862" y="195579"/>
                </a:moveTo>
                <a:lnTo>
                  <a:pt x="40612" y="195579"/>
                </a:lnTo>
                <a:lnTo>
                  <a:pt x="38160" y="194309"/>
                </a:lnTo>
                <a:lnTo>
                  <a:pt x="37970" y="194309"/>
                </a:lnTo>
                <a:lnTo>
                  <a:pt x="37862" y="195579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3896095" y="4539152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5" h="12064">
                <a:moveTo>
                  <a:pt x="2603" y="11592"/>
                </a:moveTo>
                <a:lnTo>
                  <a:pt x="9008" y="11592"/>
                </a:lnTo>
                <a:lnTo>
                  <a:pt x="11611" y="9008"/>
                </a:lnTo>
                <a:lnTo>
                  <a:pt x="11611" y="2584"/>
                </a:lnTo>
                <a:lnTo>
                  <a:pt x="9008" y="0"/>
                </a:lnTo>
                <a:lnTo>
                  <a:pt x="2603" y="0"/>
                </a:lnTo>
                <a:lnTo>
                  <a:pt x="0" y="2584"/>
                </a:lnTo>
                <a:lnTo>
                  <a:pt x="0" y="9008"/>
                </a:lnTo>
                <a:lnTo>
                  <a:pt x="2603" y="11592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3850123" y="4541945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5" h="12064">
                <a:moveTo>
                  <a:pt x="2584" y="11592"/>
                </a:moveTo>
                <a:lnTo>
                  <a:pt x="9008" y="11592"/>
                </a:lnTo>
                <a:lnTo>
                  <a:pt x="11592" y="9008"/>
                </a:lnTo>
                <a:lnTo>
                  <a:pt x="11592" y="2584"/>
                </a:lnTo>
                <a:lnTo>
                  <a:pt x="9008" y="0"/>
                </a:lnTo>
                <a:lnTo>
                  <a:pt x="2584" y="0"/>
                </a:lnTo>
                <a:lnTo>
                  <a:pt x="0" y="2584"/>
                </a:lnTo>
                <a:lnTo>
                  <a:pt x="0" y="9008"/>
                </a:lnTo>
                <a:lnTo>
                  <a:pt x="2584" y="11592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3850123" y="4576951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5" h="12064">
                <a:moveTo>
                  <a:pt x="2584" y="11611"/>
                </a:moveTo>
                <a:lnTo>
                  <a:pt x="9008" y="11611"/>
                </a:lnTo>
                <a:lnTo>
                  <a:pt x="11592" y="9008"/>
                </a:lnTo>
                <a:lnTo>
                  <a:pt x="11592" y="2584"/>
                </a:lnTo>
                <a:lnTo>
                  <a:pt x="9008" y="0"/>
                </a:lnTo>
                <a:lnTo>
                  <a:pt x="2584" y="0"/>
                </a:lnTo>
                <a:lnTo>
                  <a:pt x="0" y="2584"/>
                </a:lnTo>
                <a:lnTo>
                  <a:pt x="0" y="9008"/>
                </a:lnTo>
                <a:lnTo>
                  <a:pt x="2584" y="11611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3804132" y="4544720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5" h="12064">
                <a:moveTo>
                  <a:pt x="2603" y="11611"/>
                </a:moveTo>
                <a:lnTo>
                  <a:pt x="9008" y="11611"/>
                </a:lnTo>
                <a:lnTo>
                  <a:pt x="11611" y="9027"/>
                </a:lnTo>
                <a:lnTo>
                  <a:pt x="11611" y="2603"/>
                </a:lnTo>
                <a:lnTo>
                  <a:pt x="9008" y="0"/>
                </a:lnTo>
                <a:lnTo>
                  <a:pt x="2603" y="0"/>
                </a:lnTo>
                <a:lnTo>
                  <a:pt x="0" y="2603"/>
                </a:lnTo>
                <a:lnTo>
                  <a:pt x="0" y="9027"/>
                </a:lnTo>
                <a:lnTo>
                  <a:pt x="2603" y="11611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3804132" y="4579745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5" h="12064">
                <a:moveTo>
                  <a:pt x="2603" y="11592"/>
                </a:moveTo>
                <a:lnTo>
                  <a:pt x="9008" y="11592"/>
                </a:lnTo>
                <a:lnTo>
                  <a:pt x="11611" y="9008"/>
                </a:lnTo>
                <a:lnTo>
                  <a:pt x="11611" y="2584"/>
                </a:lnTo>
                <a:lnTo>
                  <a:pt x="9008" y="0"/>
                </a:lnTo>
                <a:lnTo>
                  <a:pt x="2603" y="0"/>
                </a:lnTo>
                <a:lnTo>
                  <a:pt x="0" y="2584"/>
                </a:lnTo>
                <a:lnTo>
                  <a:pt x="0" y="9008"/>
                </a:lnTo>
                <a:lnTo>
                  <a:pt x="2603" y="11592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3896095" y="4574158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5" h="12064">
                <a:moveTo>
                  <a:pt x="2603" y="11611"/>
                </a:moveTo>
                <a:lnTo>
                  <a:pt x="9008" y="11611"/>
                </a:lnTo>
                <a:lnTo>
                  <a:pt x="11611" y="9008"/>
                </a:lnTo>
                <a:lnTo>
                  <a:pt x="11611" y="2603"/>
                </a:lnTo>
                <a:lnTo>
                  <a:pt x="9008" y="0"/>
                </a:lnTo>
                <a:lnTo>
                  <a:pt x="2603" y="0"/>
                </a:lnTo>
                <a:lnTo>
                  <a:pt x="0" y="2603"/>
                </a:lnTo>
                <a:lnTo>
                  <a:pt x="0" y="9008"/>
                </a:lnTo>
                <a:lnTo>
                  <a:pt x="2603" y="11611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3758142" y="4547514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5" h="12064">
                <a:moveTo>
                  <a:pt x="2603" y="11611"/>
                </a:moveTo>
                <a:lnTo>
                  <a:pt x="9008" y="11611"/>
                </a:lnTo>
                <a:lnTo>
                  <a:pt x="11611" y="9027"/>
                </a:lnTo>
                <a:lnTo>
                  <a:pt x="11611" y="2603"/>
                </a:lnTo>
                <a:lnTo>
                  <a:pt x="9008" y="0"/>
                </a:lnTo>
                <a:lnTo>
                  <a:pt x="2603" y="0"/>
                </a:lnTo>
                <a:lnTo>
                  <a:pt x="0" y="2603"/>
                </a:lnTo>
                <a:lnTo>
                  <a:pt x="0" y="9027"/>
                </a:lnTo>
                <a:lnTo>
                  <a:pt x="2603" y="11611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3620189" y="4555895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5" h="12064">
                <a:moveTo>
                  <a:pt x="2603" y="11611"/>
                </a:moveTo>
                <a:lnTo>
                  <a:pt x="9008" y="11611"/>
                </a:lnTo>
                <a:lnTo>
                  <a:pt x="11611" y="9008"/>
                </a:lnTo>
                <a:lnTo>
                  <a:pt x="11611" y="2584"/>
                </a:lnTo>
                <a:lnTo>
                  <a:pt x="9008" y="0"/>
                </a:lnTo>
                <a:lnTo>
                  <a:pt x="2603" y="0"/>
                </a:lnTo>
                <a:lnTo>
                  <a:pt x="0" y="2584"/>
                </a:lnTo>
                <a:lnTo>
                  <a:pt x="0" y="9008"/>
                </a:lnTo>
                <a:lnTo>
                  <a:pt x="2603" y="11611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3758142" y="4582539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5" h="12064">
                <a:moveTo>
                  <a:pt x="2603" y="11592"/>
                </a:moveTo>
                <a:lnTo>
                  <a:pt x="9008" y="11592"/>
                </a:lnTo>
                <a:lnTo>
                  <a:pt x="11611" y="9008"/>
                </a:lnTo>
                <a:lnTo>
                  <a:pt x="11611" y="2584"/>
                </a:lnTo>
                <a:lnTo>
                  <a:pt x="9008" y="0"/>
                </a:lnTo>
                <a:lnTo>
                  <a:pt x="2603" y="0"/>
                </a:lnTo>
                <a:lnTo>
                  <a:pt x="0" y="2584"/>
                </a:lnTo>
                <a:lnTo>
                  <a:pt x="0" y="9008"/>
                </a:lnTo>
                <a:lnTo>
                  <a:pt x="2603" y="11592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13666180" y="4553101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5" h="12064">
                <a:moveTo>
                  <a:pt x="2603" y="11611"/>
                </a:moveTo>
                <a:lnTo>
                  <a:pt x="9008" y="11611"/>
                </a:lnTo>
                <a:lnTo>
                  <a:pt x="11611" y="9008"/>
                </a:lnTo>
                <a:lnTo>
                  <a:pt x="11611" y="2603"/>
                </a:lnTo>
                <a:lnTo>
                  <a:pt x="9008" y="0"/>
                </a:lnTo>
                <a:lnTo>
                  <a:pt x="2603" y="0"/>
                </a:lnTo>
                <a:lnTo>
                  <a:pt x="0" y="2603"/>
                </a:lnTo>
                <a:lnTo>
                  <a:pt x="0" y="9008"/>
                </a:lnTo>
                <a:lnTo>
                  <a:pt x="2603" y="11611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8293611" y="6150224"/>
            <a:ext cx="82385" cy="82385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8566756" y="6150224"/>
            <a:ext cx="82385" cy="82385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487479" y="3825284"/>
            <a:ext cx="2542540" cy="2413000"/>
          </a:xfrm>
          <a:custGeom>
            <a:avLst/>
            <a:gdLst/>
            <a:ahLst/>
            <a:cxnLst/>
            <a:rect l="l" t="t" r="r" b="b"/>
            <a:pathLst>
              <a:path w="2542540" h="2413000">
                <a:moveTo>
                  <a:pt x="1857608" y="508000"/>
                </a:moveTo>
                <a:lnTo>
                  <a:pt x="1589007" y="508000"/>
                </a:lnTo>
                <a:lnTo>
                  <a:pt x="1582912" y="495300"/>
                </a:lnTo>
                <a:lnTo>
                  <a:pt x="1571245" y="495300"/>
                </a:lnTo>
                <a:lnTo>
                  <a:pt x="1565710" y="482600"/>
                </a:lnTo>
                <a:lnTo>
                  <a:pt x="1552507" y="469900"/>
                </a:lnTo>
                <a:lnTo>
                  <a:pt x="1540978" y="444500"/>
                </a:lnTo>
                <a:lnTo>
                  <a:pt x="1531273" y="431800"/>
                </a:lnTo>
                <a:lnTo>
                  <a:pt x="1523541" y="406400"/>
                </a:lnTo>
                <a:lnTo>
                  <a:pt x="1518420" y="393700"/>
                </a:lnTo>
                <a:lnTo>
                  <a:pt x="1513917" y="368300"/>
                </a:lnTo>
                <a:lnTo>
                  <a:pt x="1510002" y="355600"/>
                </a:lnTo>
                <a:lnTo>
                  <a:pt x="1506641" y="342900"/>
                </a:lnTo>
                <a:lnTo>
                  <a:pt x="1503133" y="317500"/>
                </a:lnTo>
                <a:lnTo>
                  <a:pt x="1500565" y="304800"/>
                </a:lnTo>
                <a:lnTo>
                  <a:pt x="1498942" y="279400"/>
                </a:lnTo>
                <a:lnTo>
                  <a:pt x="1498271" y="266700"/>
                </a:lnTo>
                <a:lnTo>
                  <a:pt x="1498231" y="254000"/>
                </a:lnTo>
                <a:lnTo>
                  <a:pt x="1486732" y="254000"/>
                </a:lnTo>
                <a:lnTo>
                  <a:pt x="1487390" y="241300"/>
                </a:lnTo>
                <a:lnTo>
                  <a:pt x="1487609" y="228600"/>
                </a:lnTo>
                <a:lnTo>
                  <a:pt x="1490865" y="203200"/>
                </a:lnTo>
                <a:lnTo>
                  <a:pt x="1498156" y="165100"/>
                </a:lnTo>
                <a:lnTo>
                  <a:pt x="1508818" y="127000"/>
                </a:lnTo>
                <a:lnTo>
                  <a:pt x="1522185" y="101600"/>
                </a:lnTo>
                <a:lnTo>
                  <a:pt x="1534809" y="76200"/>
                </a:lnTo>
                <a:lnTo>
                  <a:pt x="1551192" y="63500"/>
                </a:lnTo>
                <a:lnTo>
                  <a:pt x="1570713" y="50800"/>
                </a:lnTo>
                <a:lnTo>
                  <a:pt x="1592753" y="25400"/>
                </a:lnTo>
                <a:lnTo>
                  <a:pt x="1624202" y="12700"/>
                </a:lnTo>
                <a:lnTo>
                  <a:pt x="1653671" y="0"/>
                </a:lnTo>
                <a:lnTo>
                  <a:pt x="1773090" y="0"/>
                </a:lnTo>
                <a:lnTo>
                  <a:pt x="1819184" y="12700"/>
                </a:lnTo>
                <a:lnTo>
                  <a:pt x="1860952" y="38100"/>
                </a:lnTo>
                <a:lnTo>
                  <a:pt x="1897931" y="63500"/>
                </a:lnTo>
                <a:lnTo>
                  <a:pt x="1929658" y="88900"/>
                </a:lnTo>
                <a:lnTo>
                  <a:pt x="1955671" y="127000"/>
                </a:lnTo>
                <a:lnTo>
                  <a:pt x="1975506" y="165100"/>
                </a:lnTo>
                <a:lnTo>
                  <a:pt x="1988700" y="215900"/>
                </a:lnTo>
                <a:lnTo>
                  <a:pt x="1993854" y="254000"/>
                </a:lnTo>
                <a:lnTo>
                  <a:pt x="1994519" y="266700"/>
                </a:lnTo>
                <a:lnTo>
                  <a:pt x="2003357" y="266700"/>
                </a:lnTo>
                <a:lnTo>
                  <a:pt x="2012600" y="279400"/>
                </a:lnTo>
                <a:lnTo>
                  <a:pt x="2022717" y="279400"/>
                </a:lnTo>
                <a:lnTo>
                  <a:pt x="2033181" y="292100"/>
                </a:lnTo>
                <a:lnTo>
                  <a:pt x="2054525" y="304800"/>
                </a:lnTo>
                <a:lnTo>
                  <a:pt x="2069337" y="317500"/>
                </a:lnTo>
                <a:lnTo>
                  <a:pt x="2076115" y="330200"/>
                </a:lnTo>
                <a:lnTo>
                  <a:pt x="2073358" y="342900"/>
                </a:lnTo>
                <a:lnTo>
                  <a:pt x="2047762" y="368300"/>
                </a:lnTo>
                <a:lnTo>
                  <a:pt x="2008773" y="381000"/>
                </a:lnTo>
                <a:lnTo>
                  <a:pt x="1966997" y="393700"/>
                </a:lnTo>
                <a:lnTo>
                  <a:pt x="1929730" y="393700"/>
                </a:lnTo>
                <a:lnTo>
                  <a:pt x="1916426" y="419100"/>
                </a:lnTo>
                <a:lnTo>
                  <a:pt x="1901155" y="431800"/>
                </a:lnTo>
                <a:lnTo>
                  <a:pt x="1883795" y="457200"/>
                </a:lnTo>
                <a:lnTo>
                  <a:pt x="1864224" y="469900"/>
                </a:lnTo>
                <a:lnTo>
                  <a:pt x="1863407" y="469900"/>
                </a:lnTo>
                <a:lnTo>
                  <a:pt x="1857807" y="482600"/>
                </a:lnTo>
                <a:lnTo>
                  <a:pt x="1855598" y="482600"/>
                </a:lnTo>
                <a:lnTo>
                  <a:pt x="1855843" y="495300"/>
                </a:lnTo>
                <a:lnTo>
                  <a:pt x="1857608" y="508000"/>
                </a:lnTo>
                <a:close/>
              </a:path>
              <a:path w="2542540" h="2413000">
                <a:moveTo>
                  <a:pt x="2510214" y="1181100"/>
                </a:moveTo>
                <a:lnTo>
                  <a:pt x="558207" y="1181100"/>
                </a:lnTo>
                <a:lnTo>
                  <a:pt x="0" y="558800"/>
                </a:lnTo>
                <a:lnTo>
                  <a:pt x="59" y="508000"/>
                </a:lnTo>
                <a:lnTo>
                  <a:pt x="1894696" y="508000"/>
                </a:lnTo>
                <a:lnTo>
                  <a:pt x="1935590" y="558800"/>
                </a:lnTo>
                <a:lnTo>
                  <a:pt x="1959305" y="558800"/>
                </a:lnTo>
                <a:lnTo>
                  <a:pt x="1981536" y="571500"/>
                </a:lnTo>
                <a:lnTo>
                  <a:pt x="2003131" y="584200"/>
                </a:lnTo>
                <a:lnTo>
                  <a:pt x="2024012" y="596900"/>
                </a:lnTo>
                <a:lnTo>
                  <a:pt x="2044102" y="609600"/>
                </a:lnTo>
                <a:lnTo>
                  <a:pt x="2055462" y="609600"/>
                </a:lnTo>
                <a:lnTo>
                  <a:pt x="2061141" y="622300"/>
                </a:lnTo>
                <a:lnTo>
                  <a:pt x="2062516" y="622300"/>
                </a:lnTo>
                <a:lnTo>
                  <a:pt x="2104506" y="647700"/>
                </a:lnTo>
                <a:lnTo>
                  <a:pt x="2127539" y="673100"/>
                </a:lnTo>
                <a:lnTo>
                  <a:pt x="2150296" y="698500"/>
                </a:lnTo>
                <a:lnTo>
                  <a:pt x="2172444" y="711200"/>
                </a:lnTo>
                <a:lnTo>
                  <a:pt x="2201814" y="736600"/>
                </a:lnTo>
                <a:lnTo>
                  <a:pt x="2231750" y="774700"/>
                </a:lnTo>
                <a:lnTo>
                  <a:pt x="2262788" y="812800"/>
                </a:lnTo>
                <a:lnTo>
                  <a:pt x="2295465" y="850900"/>
                </a:lnTo>
                <a:lnTo>
                  <a:pt x="2297458" y="850900"/>
                </a:lnTo>
                <a:lnTo>
                  <a:pt x="2311795" y="863600"/>
                </a:lnTo>
                <a:lnTo>
                  <a:pt x="2325510" y="876300"/>
                </a:lnTo>
                <a:lnTo>
                  <a:pt x="2338556" y="876300"/>
                </a:lnTo>
                <a:lnTo>
                  <a:pt x="2350887" y="889000"/>
                </a:lnTo>
                <a:lnTo>
                  <a:pt x="2382795" y="927100"/>
                </a:lnTo>
                <a:lnTo>
                  <a:pt x="2410899" y="952500"/>
                </a:lnTo>
                <a:lnTo>
                  <a:pt x="2435378" y="1003300"/>
                </a:lnTo>
                <a:lnTo>
                  <a:pt x="2456411" y="1041400"/>
                </a:lnTo>
                <a:lnTo>
                  <a:pt x="2474177" y="1104900"/>
                </a:lnTo>
                <a:lnTo>
                  <a:pt x="2488854" y="1155700"/>
                </a:lnTo>
                <a:lnTo>
                  <a:pt x="2489233" y="1155700"/>
                </a:lnTo>
                <a:lnTo>
                  <a:pt x="2510214" y="1181100"/>
                </a:lnTo>
                <a:close/>
              </a:path>
              <a:path w="2542540" h="2413000">
                <a:moveTo>
                  <a:pt x="1312952" y="2159000"/>
                </a:moveTo>
                <a:lnTo>
                  <a:pt x="969917" y="2159000"/>
                </a:lnTo>
                <a:lnTo>
                  <a:pt x="960091" y="2057400"/>
                </a:lnTo>
                <a:lnTo>
                  <a:pt x="952387" y="1968500"/>
                </a:lnTo>
                <a:lnTo>
                  <a:pt x="946832" y="1879600"/>
                </a:lnTo>
                <a:lnTo>
                  <a:pt x="943455" y="1816100"/>
                </a:lnTo>
                <a:lnTo>
                  <a:pt x="942284" y="1752600"/>
                </a:lnTo>
                <a:lnTo>
                  <a:pt x="943347" y="1701800"/>
                </a:lnTo>
                <a:lnTo>
                  <a:pt x="946671" y="1651000"/>
                </a:lnTo>
                <a:lnTo>
                  <a:pt x="952287" y="1612900"/>
                </a:lnTo>
                <a:lnTo>
                  <a:pt x="960220" y="1574800"/>
                </a:lnTo>
                <a:lnTo>
                  <a:pt x="983155" y="1524000"/>
                </a:lnTo>
                <a:lnTo>
                  <a:pt x="1015700" y="1485900"/>
                </a:lnTo>
                <a:lnTo>
                  <a:pt x="1035648" y="1460500"/>
                </a:lnTo>
                <a:lnTo>
                  <a:pt x="1082179" y="1435100"/>
                </a:lnTo>
                <a:lnTo>
                  <a:pt x="1139730" y="1409700"/>
                </a:lnTo>
                <a:lnTo>
                  <a:pt x="1174208" y="1397000"/>
                </a:lnTo>
                <a:lnTo>
                  <a:pt x="1211100" y="1397000"/>
                </a:lnTo>
                <a:lnTo>
                  <a:pt x="1238538" y="1384300"/>
                </a:lnTo>
                <a:lnTo>
                  <a:pt x="1317317" y="1384300"/>
                </a:lnTo>
                <a:lnTo>
                  <a:pt x="1334702" y="1371600"/>
                </a:lnTo>
                <a:lnTo>
                  <a:pt x="1393325" y="1371600"/>
                </a:lnTo>
                <a:lnTo>
                  <a:pt x="1395825" y="1358900"/>
                </a:lnTo>
                <a:lnTo>
                  <a:pt x="1399335" y="1345762"/>
                </a:lnTo>
                <a:lnTo>
                  <a:pt x="1402273" y="1333500"/>
                </a:lnTo>
                <a:lnTo>
                  <a:pt x="1261217" y="1333500"/>
                </a:lnTo>
                <a:lnTo>
                  <a:pt x="1215421" y="1320800"/>
                </a:lnTo>
                <a:lnTo>
                  <a:pt x="1171420" y="1308100"/>
                </a:lnTo>
                <a:lnTo>
                  <a:pt x="1129800" y="1282700"/>
                </a:lnTo>
                <a:lnTo>
                  <a:pt x="1090168" y="1270000"/>
                </a:lnTo>
                <a:lnTo>
                  <a:pt x="633339" y="1270000"/>
                </a:lnTo>
                <a:lnTo>
                  <a:pt x="19" y="990600"/>
                </a:lnTo>
                <a:lnTo>
                  <a:pt x="59" y="952500"/>
                </a:lnTo>
                <a:lnTo>
                  <a:pt x="553205" y="1181100"/>
                </a:lnTo>
                <a:lnTo>
                  <a:pt x="2510214" y="1181100"/>
                </a:lnTo>
                <a:lnTo>
                  <a:pt x="2541686" y="1219200"/>
                </a:lnTo>
                <a:lnTo>
                  <a:pt x="2542144" y="1219200"/>
                </a:lnTo>
                <a:lnTo>
                  <a:pt x="2542144" y="1257300"/>
                </a:lnTo>
                <a:lnTo>
                  <a:pt x="2503542" y="1257300"/>
                </a:lnTo>
                <a:lnTo>
                  <a:pt x="2503901" y="1270000"/>
                </a:lnTo>
                <a:lnTo>
                  <a:pt x="2505137" y="1282700"/>
                </a:lnTo>
                <a:lnTo>
                  <a:pt x="2506006" y="1308100"/>
                </a:lnTo>
                <a:lnTo>
                  <a:pt x="2506504" y="1320800"/>
                </a:lnTo>
                <a:lnTo>
                  <a:pt x="2506568" y="1333500"/>
                </a:lnTo>
                <a:lnTo>
                  <a:pt x="1289154" y="1333500"/>
                </a:lnTo>
                <a:lnTo>
                  <a:pt x="1260755" y="1345762"/>
                </a:lnTo>
                <a:lnTo>
                  <a:pt x="2506629" y="1345762"/>
                </a:lnTo>
                <a:lnTo>
                  <a:pt x="2506720" y="1358900"/>
                </a:lnTo>
                <a:lnTo>
                  <a:pt x="2506957" y="1358900"/>
                </a:lnTo>
                <a:lnTo>
                  <a:pt x="2507295" y="1371600"/>
                </a:lnTo>
                <a:lnTo>
                  <a:pt x="2507687" y="1384300"/>
                </a:lnTo>
                <a:lnTo>
                  <a:pt x="2508751" y="1409700"/>
                </a:lnTo>
                <a:lnTo>
                  <a:pt x="2508051" y="1447800"/>
                </a:lnTo>
                <a:lnTo>
                  <a:pt x="2493976" y="1498600"/>
                </a:lnTo>
                <a:lnTo>
                  <a:pt x="2469320" y="1536700"/>
                </a:lnTo>
                <a:lnTo>
                  <a:pt x="2448718" y="1536700"/>
                </a:lnTo>
                <a:lnTo>
                  <a:pt x="2440806" y="1549400"/>
                </a:lnTo>
                <a:lnTo>
                  <a:pt x="2330281" y="1549400"/>
                </a:lnTo>
                <a:lnTo>
                  <a:pt x="2330221" y="1562100"/>
                </a:lnTo>
                <a:lnTo>
                  <a:pt x="2327975" y="1600200"/>
                </a:lnTo>
                <a:lnTo>
                  <a:pt x="2322777" y="1651000"/>
                </a:lnTo>
                <a:lnTo>
                  <a:pt x="2314650" y="1676400"/>
                </a:lnTo>
                <a:lnTo>
                  <a:pt x="2303616" y="1714500"/>
                </a:lnTo>
                <a:lnTo>
                  <a:pt x="2305011" y="1714500"/>
                </a:lnTo>
                <a:lnTo>
                  <a:pt x="2317652" y="1727200"/>
                </a:lnTo>
                <a:lnTo>
                  <a:pt x="2327099" y="1739900"/>
                </a:lnTo>
                <a:lnTo>
                  <a:pt x="2333016" y="1752600"/>
                </a:lnTo>
                <a:lnTo>
                  <a:pt x="2335063" y="1778000"/>
                </a:lnTo>
                <a:lnTo>
                  <a:pt x="1312952" y="1778000"/>
                </a:lnTo>
                <a:lnTo>
                  <a:pt x="1312952" y="2159000"/>
                </a:lnTo>
                <a:close/>
              </a:path>
              <a:path w="2542540" h="2413000">
                <a:moveTo>
                  <a:pt x="1260739" y="1346200"/>
                </a:moveTo>
                <a:lnTo>
                  <a:pt x="1259742" y="1346200"/>
                </a:lnTo>
                <a:lnTo>
                  <a:pt x="1260755" y="1345762"/>
                </a:lnTo>
                <a:lnTo>
                  <a:pt x="1260739" y="1346200"/>
                </a:lnTo>
                <a:close/>
              </a:path>
              <a:path w="2542540" h="2413000">
                <a:moveTo>
                  <a:pt x="1898148" y="2146300"/>
                </a:moveTo>
                <a:lnTo>
                  <a:pt x="1522604" y="2146300"/>
                </a:lnTo>
                <a:lnTo>
                  <a:pt x="1498219" y="2095500"/>
                </a:lnTo>
                <a:lnTo>
                  <a:pt x="1475897" y="2044700"/>
                </a:lnTo>
                <a:lnTo>
                  <a:pt x="1455533" y="2006600"/>
                </a:lnTo>
                <a:lnTo>
                  <a:pt x="1437021" y="1955800"/>
                </a:lnTo>
                <a:lnTo>
                  <a:pt x="1420254" y="1917700"/>
                </a:lnTo>
                <a:lnTo>
                  <a:pt x="1405126" y="1879600"/>
                </a:lnTo>
                <a:lnTo>
                  <a:pt x="1390894" y="1841500"/>
                </a:lnTo>
                <a:lnTo>
                  <a:pt x="1389320" y="1841500"/>
                </a:lnTo>
                <a:lnTo>
                  <a:pt x="1373090" y="1828800"/>
                </a:lnTo>
                <a:lnTo>
                  <a:pt x="1360475" y="1816100"/>
                </a:lnTo>
                <a:lnTo>
                  <a:pt x="1352049" y="1803400"/>
                </a:lnTo>
                <a:lnTo>
                  <a:pt x="1348386" y="1778000"/>
                </a:lnTo>
                <a:lnTo>
                  <a:pt x="2335063" y="1778000"/>
                </a:lnTo>
                <a:lnTo>
                  <a:pt x="2329424" y="1803400"/>
                </a:lnTo>
                <a:lnTo>
                  <a:pt x="2314056" y="1828800"/>
                </a:lnTo>
                <a:lnTo>
                  <a:pt x="2291286" y="1841500"/>
                </a:lnTo>
                <a:lnTo>
                  <a:pt x="2263439" y="1854200"/>
                </a:lnTo>
                <a:lnTo>
                  <a:pt x="1782855" y="1854200"/>
                </a:lnTo>
                <a:lnTo>
                  <a:pt x="1797821" y="1892300"/>
                </a:lnTo>
                <a:lnTo>
                  <a:pt x="1876879" y="1892300"/>
                </a:lnTo>
                <a:lnTo>
                  <a:pt x="1876879" y="2108200"/>
                </a:lnTo>
                <a:lnTo>
                  <a:pt x="1877796" y="2108200"/>
                </a:lnTo>
                <a:lnTo>
                  <a:pt x="1885890" y="2120900"/>
                </a:lnTo>
                <a:lnTo>
                  <a:pt x="1892658" y="2133600"/>
                </a:lnTo>
                <a:lnTo>
                  <a:pt x="1898148" y="2146300"/>
                </a:lnTo>
                <a:close/>
              </a:path>
              <a:path w="2542540" h="2413000">
                <a:moveTo>
                  <a:pt x="1876879" y="1892300"/>
                </a:moveTo>
                <a:lnTo>
                  <a:pt x="1806391" y="1892300"/>
                </a:lnTo>
                <a:lnTo>
                  <a:pt x="1806391" y="1854200"/>
                </a:lnTo>
                <a:lnTo>
                  <a:pt x="1876879" y="1854200"/>
                </a:lnTo>
                <a:lnTo>
                  <a:pt x="1876879" y="1892300"/>
                </a:lnTo>
                <a:close/>
              </a:path>
              <a:path w="2542540" h="2413000">
                <a:moveTo>
                  <a:pt x="1561784" y="2400300"/>
                </a:moveTo>
                <a:lnTo>
                  <a:pt x="1525880" y="2400300"/>
                </a:lnTo>
                <a:lnTo>
                  <a:pt x="1519694" y="2387600"/>
                </a:lnTo>
                <a:lnTo>
                  <a:pt x="1435176" y="2387600"/>
                </a:lnTo>
                <a:lnTo>
                  <a:pt x="1432168" y="2374900"/>
                </a:lnTo>
                <a:lnTo>
                  <a:pt x="1431158" y="2362200"/>
                </a:lnTo>
                <a:lnTo>
                  <a:pt x="1432147" y="2349500"/>
                </a:lnTo>
                <a:lnTo>
                  <a:pt x="1454687" y="2286000"/>
                </a:lnTo>
                <a:lnTo>
                  <a:pt x="1482851" y="2247900"/>
                </a:lnTo>
                <a:lnTo>
                  <a:pt x="1515999" y="2209800"/>
                </a:lnTo>
                <a:lnTo>
                  <a:pt x="1550504" y="2184400"/>
                </a:lnTo>
                <a:lnTo>
                  <a:pt x="1555885" y="2171700"/>
                </a:lnTo>
                <a:lnTo>
                  <a:pt x="1552876" y="2171700"/>
                </a:lnTo>
                <a:lnTo>
                  <a:pt x="1550863" y="2159000"/>
                </a:lnTo>
                <a:lnTo>
                  <a:pt x="1549807" y="2159000"/>
                </a:lnTo>
                <a:lnTo>
                  <a:pt x="1544884" y="2146300"/>
                </a:lnTo>
                <a:lnTo>
                  <a:pt x="1902408" y="2146300"/>
                </a:lnTo>
                <a:lnTo>
                  <a:pt x="1908820" y="2171700"/>
                </a:lnTo>
                <a:lnTo>
                  <a:pt x="1914637" y="2184400"/>
                </a:lnTo>
                <a:lnTo>
                  <a:pt x="1919814" y="2209800"/>
                </a:lnTo>
                <a:lnTo>
                  <a:pt x="1924310" y="2222500"/>
                </a:lnTo>
                <a:lnTo>
                  <a:pt x="1934812" y="2222500"/>
                </a:lnTo>
                <a:lnTo>
                  <a:pt x="1927917" y="2235200"/>
                </a:lnTo>
                <a:lnTo>
                  <a:pt x="1931664" y="2235200"/>
                </a:lnTo>
                <a:lnTo>
                  <a:pt x="1934155" y="2247900"/>
                </a:lnTo>
                <a:lnTo>
                  <a:pt x="1940452" y="2247900"/>
                </a:lnTo>
                <a:lnTo>
                  <a:pt x="1936347" y="2260600"/>
                </a:lnTo>
                <a:lnTo>
                  <a:pt x="1903943" y="2260600"/>
                </a:lnTo>
                <a:lnTo>
                  <a:pt x="1876010" y="2273300"/>
                </a:lnTo>
                <a:lnTo>
                  <a:pt x="1844654" y="2286000"/>
                </a:lnTo>
                <a:lnTo>
                  <a:pt x="1793719" y="2298700"/>
                </a:lnTo>
                <a:lnTo>
                  <a:pt x="1747083" y="2311400"/>
                </a:lnTo>
                <a:lnTo>
                  <a:pt x="1697037" y="2324100"/>
                </a:lnTo>
                <a:lnTo>
                  <a:pt x="1644677" y="2349500"/>
                </a:lnTo>
                <a:lnTo>
                  <a:pt x="1588628" y="2362200"/>
                </a:lnTo>
                <a:lnTo>
                  <a:pt x="1588130" y="2362200"/>
                </a:lnTo>
                <a:lnTo>
                  <a:pt x="1582997" y="2374900"/>
                </a:lnTo>
                <a:lnTo>
                  <a:pt x="1573883" y="2387600"/>
                </a:lnTo>
                <a:lnTo>
                  <a:pt x="1561784" y="2400300"/>
                </a:lnTo>
                <a:close/>
              </a:path>
              <a:path w="2542540" h="2413000">
                <a:moveTo>
                  <a:pt x="1327939" y="2362200"/>
                </a:moveTo>
                <a:lnTo>
                  <a:pt x="809549" y="2362200"/>
                </a:lnTo>
                <a:lnTo>
                  <a:pt x="811951" y="2336800"/>
                </a:lnTo>
                <a:lnTo>
                  <a:pt x="828522" y="2298700"/>
                </a:lnTo>
                <a:lnTo>
                  <a:pt x="860630" y="2273300"/>
                </a:lnTo>
                <a:lnTo>
                  <a:pt x="899929" y="2247900"/>
                </a:lnTo>
                <a:lnTo>
                  <a:pt x="986717" y="2197100"/>
                </a:lnTo>
                <a:lnTo>
                  <a:pt x="993294" y="2197100"/>
                </a:lnTo>
                <a:lnTo>
                  <a:pt x="992337" y="2184400"/>
                </a:lnTo>
                <a:lnTo>
                  <a:pt x="992636" y="2171700"/>
                </a:lnTo>
                <a:lnTo>
                  <a:pt x="992297" y="2171700"/>
                </a:lnTo>
                <a:lnTo>
                  <a:pt x="991779" y="2159000"/>
                </a:lnTo>
                <a:lnTo>
                  <a:pt x="1278376" y="2159000"/>
                </a:lnTo>
                <a:lnTo>
                  <a:pt x="1283497" y="2171700"/>
                </a:lnTo>
                <a:lnTo>
                  <a:pt x="1295023" y="2184400"/>
                </a:lnTo>
                <a:lnTo>
                  <a:pt x="1310043" y="2209800"/>
                </a:lnTo>
                <a:lnTo>
                  <a:pt x="1323074" y="2247900"/>
                </a:lnTo>
                <a:lnTo>
                  <a:pt x="1328636" y="2286000"/>
                </a:lnTo>
                <a:lnTo>
                  <a:pt x="1328459" y="2324100"/>
                </a:lnTo>
                <a:lnTo>
                  <a:pt x="1328241" y="2336800"/>
                </a:lnTo>
                <a:lnTo>
                  <a:pt x="1327939" y="2362200"/>
                </a:lnTo>
                <a:close/>
              </a:path>
              <a:path w="2542540" h="2413000">
                <a:moveTo>
                  <a:pt x="1327182" y="2387600"/>
                </a:moveTo>
                <a:lnTo>
                  <a:pt x="809091" y="2387600"/>
                </a:lnTo>
                <a:lnTo>
                  <a:pt x="808892" y="2374900"/>
                </a:lnTo>
                <a:lnTo>
                  <a:pt x="808693" y="2374900"/>
                </a:lnTo>
                <a:lnTo>
                  <a:pt x="808932" y="2362200"/>
                </a:lnTo>
                <a:lnTo>
                  <a:pt x="1327759" y="2362200"/>
                </a:lnTo>
                <a:lnTo>
                  <a:pt x="1327540" y="2374900"/>
                </a:lnTo>
                <a:lnTo>
                  <a:pt x="1327182" y="2387600"/>
                </a:lnTo>
                <a:close/>
              </a:path>
              <a:path w="2542540" h="2413000">
                <a:moveTo>
                  <a:pt x="1443646" y="2413000"/>
                </a:moveTo>
                <a:lnTo>
                  <a:pt x="1441314" y="2413000"/>
                </a:lnTo>
                <a:lnTo>
                  <a:pt x="1439401" y="2400300"/>
                </a:lnTo>
                <a:lnTo>
                  <a:pt x="1428878" y="2400300"/>
                </a:lnTo>
                <a:lnTo>
                  <a:pt x="1429576" y="2387600"/>
                </a:lnTo>
                <a:lnTo>
                  <a:pt x="1517781" y="2387600"/>
                </a:lnTo>
                <a:lnTo>
                  <a:pt x="1443646" y="24130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8405252" y="6084140"/>
            <a:ext cx="248313" cy="152874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7291588" y="6198332"/>
            <a:ext cx="528320" cy="27305"/>
          </a:xfrm>
          <a:custGeom>
            <a:avLst/>
            <a:gdLst/>
            <a:ahLst/>
            <a:cxnLst/>
            <a:rect l="l" t="t" r="r" b="b"/>
            <a:pathLst>
              <a:path w="528320" h="27304">
                <a:moveTo>
                  <a:pt x="152256" y="22300"/>
                </a:moveTo>
                <a:lnTo>
                  <a:pt x="6058" y="19829"/>
                </a:lnTo>
                <a:lnTo>
                  <a:pt x="876" y="18772"/>
                </a:lnTo>
                <a:lnTo>
                  <a:pt x="0" y="11200"/>
                </a:lnTo>
                <a:lnTo>
                  <a:pt x="438" y="0"/>
                </a:lnTo>
                <a:lnTo>
                  <a:pt x="956" y="278"/>
                </a:lnTo>
                <a:lnTo>
                  <a:pt x="1574" y="358"/>
                </a:lnTo>
                <a:lnTo>
                  <a:pt x="528054" y="358"/>
                </a:lnTo>
                <a:lnTo>
                  <a:pt x="527795" y="13053"/>
                </a:lnTo>
                <a:lnTo>
                  <a:pt x="527491" y="21503"/>
                </a:lnTo>
                <a:lnTo>
                  <a:pt x="152595" y="21503"/>
                </a:lnTo>
                <a:lnTo>
                  <a:pt x="152495" y="21782"/>
                </a:lnTo>
                <a:lnTo>
                  <a:pt x="152336" y="21941"/>
                </a:lnTo>
                <a:lnTo>
                  <a:pt x="152256" y="22300"/>
                </a:lnTo>
                <a:close/>
              </a:path>
              <a:path w="528320" h="27304">
                <a:moveTo>
                  <a:pt x="527337" y="26804"/>
                </a:moveTo>
                <a:lnTo>
                  <a:pt x="523112" y="26804"/>
                </a:lnTo>
                <a:lnTo>
                  <a:pt x="153033" y="22300"/>
                </a:lnTo>
                <a:lnTo>
                  <a:pt x="152874" y="22041"/>
                </a:lnTo>
                <a:lnTo>
                  <a:pt x="152761" y="21762"/>
                </a:lnTo>
                <a:lnTo>
                  <a:pt x="152595" y="21503"/>
                </a:lnTo>
                <a:lnTo>
                  <a:pt x="527491" y="21503"/>
                </a:lnTo>
                <a:lnTo>
                  <a:pt x="527337" y="26804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7165996" y="4476061"/>
            <a:ext cx="255904" cy="0"/>
          </a:xfrm>
          <a:custGeom>
            <a:avLst/>
            <a:gdLst/>
            <a:ahLst/>
            <a:cxnLst/>
            <a:rect l="l" t="t" r="r" b="b"/>
            <a:pathLst>
              <a:path w="255904">
                <a:moveTo>
                  <a:pt x="0" y="0"/>
                </a:moveTo>
                <a:lnTo>
                  <a:pt x="255527" y="0"/>
                </a:lnTo>
              </a:path>
            </a:pathLst>
          </a:custGeom>
          <a:ln w="8808">
            <a:solidFill>
              <a:srgbClr val="003D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7527246" y="4476061"/>
            <a:ext cx="114935" cy="0"/>
          </a:xfrm>
          <a:custGeom>
            <a:avLst/>
            <a:gdLst/>
            <a:ahLst/>
            <a:cxnLst/>
            <a:rect l="l" t="t" r="r" b="b"/>
            <a:pathLst>
              <a:path w="114935">
                <a:moveTo>
                  <a:pt x="0" y="0"/>
                </a:moveTo>
                <a:lnTo>
                  <a:pt x="114551" y="0"/>
                </a:lnTo>
              </a:path>
            </a:pathLst>
          </a:custGeom>
          <a:ln w="8808">
            <a:solidFill>
              <a:srgbClr val="003D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6549218" y="4868161"/>
            <a:ext cx="0" cy="1356995"/>
          </a:xfrm>
          <a:custGeom>
            <a:avLst/>
            <a:gdLst/>
            <a:ahLst/>
            <a:cxnLst/>
            <a:rect l="l" t="t" r="r" b="b"/>
            <a:pathLst>
              <a:path h="1356995">
                <a:moveTo>
                  <a:pt x="0" y="0"/>
                </a:moveTo>
                <a:lnTo>
                  <a:pt x="0" y="1356955"/>
                </a:lnTo>
              </a:path>
            </a:pathLst>
          </a:custGeom>
          <a:ln w="8808">
            <a:solidFill>
              <a:srgbClr val="003D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8268461" y="5433443"/>
            <a:ext cx="182880" cy="28575"/>
          </a:xfrm>
          <a:custGeom>
            <a:avLst/>
            <a:gdLst/>
            <a:ahLst/>
            <a:cxnLst/>
            <a:rect l="l" t="t" r="r" b="b"/>
            <a:pathLst>
              <a:path w="182879" h="28575">
                <a:moveTo>
                  <a:pt x="182329" y="28418"/>
                </a:moveTo>
                <a:lnTo>
                  <a:pt x="176649" y="28418"/>
                </a:lnTo>
                <a:lnTo>
                  <a:pt x="145144" y="28239"/>
                </a:lnTo>
                <a:lnTo>
                  <a:pt x="82365" y="25145"/>
                </a:lnTo>
                <a:lnTo>
                  <a:pt x="39736" y="18942"/>
                </a:lnTo>
                <a:lnTo>
                  <a:pt x="0" y="8489"/>
                </a:lnTo>
                <a:lnTo>
                  <a:pt x="2311" y="0"/>
                </a:lnTo>
                <a:lnTo>
                  <a:pt x="7732" y="1713"/>
                </a:lnTo>
                <a:lnTo>
                  <a:pt x="18541" y="4914"/>
                </a:lnTo>
                <a:lnTo>
                  <a:pt x="82373" y="16319"/>
                </a:lnTo>
                <a:lnTo>
                  <a:pt x="145144" y="19437"/>
                </a:lnTo>
                <a:lnTo>
                  <a:pt x="182329" y="19609"/>
                </a:lnTo>
                <a:lnTo>
                  <a:pt x="182329" y="28418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7418714" y="4692907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479" y="353"/>
                </a:moveTo>
                <a:lnTo>
                  <a:pt x="237" y="219"/>
                </a:lnTo>
                <a:lnTo>
                  <a:pt x="0" y="0"/>
                </a:lnTo>
                <a:lnTo>
                  <a:pt x="479" y="353"/>
                </a:lnTo>
                <a:close/>
              </a:path>
              <a:path w="1270" h="635">
                <a:moveTo>
                  <a:pt x="876" y="617"/>
                </a:moveTo>
                <a:lnTo>
                  <a:pt x="479" y="353"/>
                </a:lnTo>
                <a:lnTo>
                  <a:pt x="876" y="558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976323" y="4451947"/>
            <a:ext cx="232410" cy="294640"/>
          </a:xfrm>
          <a:custGeom>
            <a:avLst/>
            <a:gdLst/>
            <a:ahLst/>
            <a:cxnLst/>
            <a:rect l="l" t="t" r="r" b="b"/>
            <a:pathLst>
              <a:path w="232410" h="294639">
                <a:moveTo>
                  <a:pt x="227906" y="294468"/>
                </a:moveTo>
                <a:lnTo>
                  <a:pt x="176794" y="263806"/>
                </a:lnTo>
                <a:lnTo>
                  <a:pt x="134248" y="231097"/>
                </a:lnTo>
                <a:lnTo>
                  <a:pt x="96077" y="193475"/>
                </a:lnTo>
                <a:lnTo>
                  <a:pt x="63094" y="150761"/>
                </a:lnTo>
                <a:lnTo>
                  <a:pt x="43189" y="116881"/>
                </a:lnTo>
                <a:lnTo>
                  <a:pt x="26953" y="81680"/>
                </a:lnTo>
                <a:lnTo>
                  <a:pt x="13423" y="45273"/>
                </a:lnTo>
                <a:lnTo>
                  <a:pt x="1634" y="7772"/>
                </a:lnTo>
                <a:lnTo>
                  <a:pt x="0" y="2311"/>
                </a:lnTo>
                <a:lnTo>
                  <a:pt x="8529" y="0"/>
                </a:lnTo>
                <a:lnTo>
                  <a:pt x="10123" y="5440"/>
                </a:lnTo>
                <a:lnTo>
                  <a:pt x="21042" y="40704"/>
                </a:lnTo>
                <a:lnTo>
                  <a:pt x="48453" y="108774"/>
                </a:lnTo>
                <a:lnTo>
                  <a:pt x="100157" y="184155"/>
                </a:lnTo>
                <a:lnTo>
                  <a:pt x="138179" y="222401"/>
                </a:lnTo>
                <a:lnTo>
                  <a:pt x="180689" y="255661"/>
                </a:lnTo>
                <a:lnTo>
                  <a:pt x="227348" y="284165"/>
                </a:lnTo>
                <a:lnTo>
                  <a:pt x="232350" y="286875"/>
                </a:lnTo>
                <a:lnTo>
                  <a:pt x="227906" y="294468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6483134" y="3820924"/>
            <a:ext cx="2551430" cy="2413000"/>
          </a:xfrm>
          <a:custGeom>
            <a:avLst/>
            <a:gdLst/>
            <a:ahLst/>
            <a:cxnLst/>
            <a:rect l="l" t="t" r="r" b="b"/>
            <a:pathLst>
              <a:path w="2551429" h="2413000">
                <a:moveTo>
                  <a:pt x="1979265" y="406400"/>
                </a:moveTo>
                <a:lnTo>
                  <a:pt x="1845449" y="406400"/>
                </a:lnTo>
                <a:lnTo>
                  <a:pt x="1817830" y="393700"/>
                </a:lnTo>
                <a:lnTo>
                  <a:pt x="1787558" y="393700"/>
                </a:lnTo>
                <a:lnTo>
                  <a:pt x="1787020" y="381000"/>
                </a:lnTo>
                <a:lnTo>
                  <a:pt x="1761125" y="381000"/>
                </a:lnTo>
                <a:lnTo>
                  <a:pt x="1753101" y="368300"/>
                </a:lnTo>
                <a:lnTo>
                  <a:pt x="1734248" y="368300"/>
                </a:lnTo>
                <a:lnTo>
                  <a:pt x="1728349" y="355600"/>
                </a:lnTo>
                <a:lnTo>
                  <a:pt x="1721474" y="355600"/>
                </a:lnTo>
                <a:lnTo>
                  <a:pt x="1702418" y="342900"/>
                </a:lnTo>
                <a:lnTo>
                  <a:pt x="1688243" y="342900"/>
                </a:lnTo>
                <a:lnTo>
                  <a:pt x="1679403" y="330200"/>
                </a:lnTo>
                <a:lnTo>
                  <a:pt x="1992427" y="330200"/>
                </a:lnTo>
                <a:lnTo>
                  <a:pt x="1994639" y="317500"/>
                </a:lnTo>
                <a:lnTo>
                  <a:pt x="1995954" y="317500"/>
                </a:lnTo>
                <a:lnTo>
                  <a:pt x="1994639" y="304800"/>
                </a:lnTo>
                <a:lnTo>
                  <a:pt x="1897043" y="304800"/>
                </a:lnTo>
                <a:lnTo>
                  <a:pt x="1941862" y="292100"/>
                </a:lnTo>
                <a:lnTo>
                  <a:pt x="1983259" y="266700"/>
                </a:lnTo>
                <a:lnTo>
                  <a:pt x="1988102" y="266700"/>
                </a:lnTo>
                <a:lnTo>
                  <a:pt x="1983698" y="254000"/>
                </a:lnTo>
                <a:lnTo>
                  <a:pt x="1909961" y="254000"/>
                </a:lnTo>
                <a:lnTo>
                  <a:pt x="1906513" y="241300"/>
                </a:lnTo>
                <a:lnTo>
                  <a:pt x="1487529" y="241300"/>
                </a:lnTo>
                <a:lnTo>
                  <a:pt x="1490891" y="203200"/>
                </a:lnTo>
                <a:lnTo>
                  <a:pt x="1498355" y="165100"/>
                </a:lnTo>
                <a:lnTo>
                  <a:pt x="1509176" y="139700"/>
                </a:lnTo>
                <a:lnTo>
                  <a:pt x="1522604" y="101600"/>
                </a:lnTo>
                <a:lnTo>
                  <a:pt x="1536341" y="76200"/>
                </a:lnTo>
                <a:lnTo>
                  <a:pt x="1553568" y="63500"/>
                </a:lnTo>
                <a:lnTo>
                  <a:pt x="1573374" y="50800"/>
                </a:lnTo>
                <a:lnTo>
                  <a:pt x="1594846" y="25400"/>
                </a:lnTo>
                <a:lnTo>
                  <a:pt x="1634758" y="12700"/>
                </a:lnTo>
                <a:lnTo>
                  <a:pt x="1672740" y="0"/>
                </a:lnTo>
                <a:lnTo>
                  <a:pt x="1778132" y="0"/>
                </a:lnTo>
                <a:lnTo>
                  <a:pt x="1824854" y="12700"/>
                </a:lnTo>
                <a:lnTo>
                  <a:pt x="1867272" y="38100"/>
                </a:lnTo>
                <a:lnTo>
                  <a:pt x="1588070" y="38100"/>
                </a:lnTo>
                <a:lnTo>
                  <a:pt x="1590183" y="50800"/>
                </a:lnTo>
                <a:lnTo>
                  <a:pt x="1792195" y="50800"/>
                </a:lnTo>
                <a:lnTo>
                  <a:pt x="1789394" y="63500"/>
                </a:lnTo>
                <a:lnTo>
                  <a:pt x="1904886" y="63500"/>
                </a:lnTo>
                <a:lnTo>
                  <a:pt x="1921043" y="76200"/>
                </a:lnTo>
                <a:lnTo>
                  <a:pt x="1601203" y="76200"/>
                </a:lnTo>
                <a:lnTo>
                  <a:pt x="1603316" y="88900"/>
                </a:lnTo>
                <a:lnTo>
                  <a:pt x="1619976" y="88900"/>
                </a:lnTo>
                <a:lnTo>
                  <a:pt x="1621391" y="101600"/>
                </a:lnTo>
                <a:lnTo>
                  <a:pt x="1946037" y="101600"/>
                </a:lnTo>
                <a:lnTo>
                  <a:pt x="1963713" y="127000"/>
                </a:lnTo>
                <a:lnTo>
                  <a:pt x="1978875" y="165100"/>
                </a:lnTo>
                <a:lnTo>
                  <a:pt x="1526362" y="165100"/>
                </a:lnTo>
                <a:lnTo>
                  <a:pt x="1527940" y="177800"/>
                </a:lnTo>
                <a:lnTo>
                  <a:pt x="1983929" y="177800"/>
                </a:lnTo>
                <a:lnTo>
                  <a:pt x="1988402" y="190500"/>
                </a:lnTo>
                <a:lnTo>
                  <a:pt x="1801747" y="190500"/>
                </a:lnTo>
                <a:lnTo>
                  <a:pt x="1797423" y="203200"/>
                </a:lnTo>
                <a:lnTo>
                  <a:pt x="1992876" y="203200"/>
                </a:lnTo>
                <a:lnTo>
                  <a:pt x="1997349" y="215900"/>
                </a:lnTo>
                <a:lnTo>
                  <a:pt x="1999440" y="228600"/>
                </a:lnTo>
                <a:lnTo>
                  <a:pt x="2001280" y="241300"/>
                </a:lnTo>
                <a:lnTo>
                  <a:pt x="2002590" y="254000"/>
                </a:lnTo>
                <a:lnTo>
                  <a:pt x="2003089" y="266700"/>
                </a:lnTo>
                <a:lnTo>
                  <a:pt x="2029304" y="279400"/>
                </a:lnTo>
                <a:lnTo>
                  <a:pt x="2059726" y="304800"/>
                </a:lnTo>
                <a:lnTo>
                  <a:pt x="2081480" y="317500"/>
                </a:lnTo>
                <a:lnTo>
                  <a:pt x="2081688" y="342900"/>
                </a:lnTo>
                <a:lnTo>
                  <a:pt x="2058206" y="368300"/>
                </a:lnTo>
                <a:lnTo>
                  <a:pt x="2021749" y="393700"/>
                </a:lnTo>
                <a:lnTo>
                  <a:pt x="1979265" y="406400"/>
                </a:lnTo>
                <a:close/>
              </a:path>
              <a:path w="2551429" h="2413000">
                <a:moveTo>
                  <a:pt x="1756369" y="50800"/>
                </a:moveTo>
                <a:lnTo>
                  <a:pt x="1591777" y="50800"/>
                </a:lnTo>
                <a:lnTo>
                  <a:pt x="1597676" y="38100"/>
                </a:lnTo>
                <a:lnTo>
                  <a:pt x="1756369" y="38100"/>
                </a:lnTo>
                <a:lnTo>
                  <a:pt x="1756369" y="50800"/>
                </a:lnTo>
                <a:close/>
              </a:path>
              <a:path w="2551429" h="2413000">
                <a:moveTo>
                  <a:pt x="1851530" y="50800"/>
                </a:moveTo>
                <a:lnTo>
                  <a:pt x="1788714" y="50800"/>
                </a:lnTo>
                <a:lnTo>
                  <a:pt x="1788714" y="38100"/>
                </a:lnTo>
                <a:lnTo>
                  <a:pt x="1859461" y="38100"/>
                </a:lnTo>
                <a:lnTo>
                  <a:pt x="1851530" y="50800"/>
                </a:lnTo>
                <a:close/>
              </a:path>
              <a:path w="2551429" h="2413000">
                <a:moveTo>
                  <a:pt x="1904886" y="63500"/>
                </a:moveTo>
                <a:lnTo>
                  <a:pt x="1797702" y="63500"/>
                </a:lnTo>
                <a:lnTo>
                  <a:pt x="1798320" y="50800"/>
                </a:lnTo>
                <a:lnTo>
                  <a:pt x="1868011" y="50800"/>
                </a:lnTo>
                <a:lnTo>
                  <a:pt x="1867034" y="38100"/>
                </a:lnTo>
                <a:lnTo>
                  <a:pt x="1867272" y="38100"/>
                </a:lnTo>
                <a:lnTo>
                  <a:pt x="1904886" y="63500"/>
                </a:lnTo>
                <a:close/>
              </a:path>
              <a:path w="2551429" h="2413000">
                <a:moveTo>
                  <a:pt x="1946037" y="101600"/>
                </a:moveTo>
                <a:lnTo>
                  <a:pt x="1622447" y="101600"/>
                </a:lnTo>
                <a:lnTo>
                  <a:pt x="1629662" y="88900"/>
                </a:lnTo>
                <a:lnTo>
                  <a:pt x="1639447" y="88900"/>
                </a:lnTo>
                <a:lnTo>
                  <a:pt x="1634066" y="76200"/>
                </a:lnTo>
                <a:lnTo>
                  <a:pt x="1921043" y="76200"/>
                </a:lnTo>
                <a:lnTo>
                  <a:pt x="1937199" y="88900"/>
                </a:lnTo>
                <a:lnTo>
                  <a:pt x="1946037" y="101600"/>
                </a:lnTo>
                <a:close/>
              </a:path>
              <a:path w="2551429" h="2413000">
                <a:moveTo>
                  <a:pt x="1983929" y="177800"/>
                </a:moveTo>
                <a:lnTo>
                  <a:pt x="1536793" y="177800"/>
                </a:lnTo>
                <a:lnTo>
                  <a:pt x="1535119" y="165100"/>
                </a:lnTo>
                <a:lnTo>
                  <a:pt x="1978875" y="165100"/>
                </a:lnTo>
                <a:lnTo>
                  <a:pt x="1983929" y="177800"/>
                </a:lnTo>
                <a:close/>
              </a:path>
              <a:path w="2551429" h="2413000">
                <a:moveTo>
                  <a:pt x="1992876" y="203200"/>
                </a:moveTo>
                <a:lnTo>
                  <a:pt x="1807567" y="203200"/>
                </a:lnTo>
                <a:lnTo>
                  <a:pt x="1805713" y="190500"/>
                </a:lnTo>
                <a:lnTo>
                  <a:pt x="1988402" y="190500"/>
                </a:lnTo>
                <a:lnTo>
                  <a:pt x="1992876" y="203200"/>
                </a:lnTo>
                <a:close/>
              </a:path>
              <a:path w="2551429" h="2413000">
                <a:moveTo>
                  <a:pt x="1903861" y="254000"/>
                </a:moveTo>
                <a:lnTo>
                  <a:pt x="1487636" y="254000"/>
                </a:lnTo>
                <a:lnTo>
                  <a:pt x="1487085" y="241300"/>
                </a:lnTo>
                <a:lnTo>
                  <a:pt x="1906513" y="241300"/>
                </a:lnTo>
                <a:lnTo>
                  <a:pt x="1903861" y="254000"/>
                </a:lnTo>
                <a:close/>
              </a:path>
              <a:path w="2551429" h="2413000">
                <a:moveTo>
                  <a:pt x="577541" y="1193800"/>
                </a:moveTo>
                <a:lnTo>
                  <a:pt x="559263" y="1193800"/>
                </a:lnTo>
                <a:lnTo>
                  <a:pt x="358" y="558800"/>
                </a:lnTo>
                <a:lnTo>
                  <a:pt x="0" y="558800"/>
                </a:lnTo>
                <a:lnTo>
                  <a:pt x="0" y="520700"/>
                </a:lnTo>
                <a:lnTo>
                  <a:pt x="438" y="520700"/>
                </a:lnTo>
                <a:lnTo>
                  <a:pt x="617" y="508000"/>
                </a:lnTo>
                <a:lnTo>
                  <a:pt x="1578435" y="508000"/>
                </a:lnTo>
                <a:lnTo>
                  <a:pt x="1572541" y="495300"/>
                </a:lnTo>
                <a:lnTo>
                  <a:pt x="1566826" y="495300"/>
                </a:lnTo>
                <a:lnTo>
                  <a:pt x="1553339" y="469900"/>
                </a:lnTo>
                <a:lnTo>
                  <a:pt x="1541536" y="457200"/>
                </a:lnTo>
                <a:lnTo>
                  <a:pt x="1531587" y="431800"/>
                </a:lnTo>
                <a:lnTo>
                  <a:pt x="1523660" y="419100"/>
                </a:lnTo>
                <a:lnTo>
                  <a:pt x="1518498" y="393700"/>
                </a:lnTo>
                <a:lnTo>
                  <a:pt x="1513962" y="381000"/>
                </a:lnTo>
                <a:lnTo>
                  <a:pt x="1510020" y="355600"/>
                </a:lnTo>
                <a:lnTo>
                  <a:pt x="1506641" y="342900"/>
                </a:lnTo>
                <a:lnTo>
                  <a:pt x="1503095" y="330200"/>
                </a:lnTo>
                <a:lnTo>
                  <a:pt x="1500503" y="304800"/>
                </a:lnTo>
                <a:lnTo>
                  <a:pt x="1498867" y="279400"/>
                </a:lnTo>
                <a:lnTo>
                  <a:pt x="1498191" y="266700"/>
                </a:lnTo>
                <a:lnTo>
                  <a:pt x="1490800" y="254000"/>
                </a:lnTo>
                <a:lnTo>
                  <a:pt x="1638570" y="254000"/>
                </a:lnTo>
                <a:lnTo>
                  <a:pt x="1640941" y="266700"/>
                </a:lnTo>
                <a:lnTo>
                  <a:pt x="1507099" y="266700"/>
                </a:lnTo>
                <a:lnTo>
                  <a:pt x="1507858" y="292100"/>
                </a:lnTo>
                <a:lnTo>
                  <a:pt x="1509476" y="304800"/>
                </a:lnTo>
                <a:lnTo>
                  <a:pt x="1511953" y="317500"/>
                </a:lnTo>
                <a:lnTo>
                  <a:pt x="1515290" y="342900"/>
                </a:lnTo>
                <a:lnTo>
                  <a:pt x="1518652" y="355600"/>
                </a:lnTo>
                <a:lnTo>
                  <a:pt x="1522549" y="381000"/>
                </a:lnTo>
                <a:lnTo>
                  <a:pt x="1527021" y="393700"/>
                </a:lnTo>
                <a:lnTo>
                  <a:pt x="1532110" y="406400"/>
                </a:lnTo>
                <a:lnTo>
                  <a:pt x="1539703" y="431800"/>
                </a:lnTo>
                <a:lnTo>
                  <a:pt x="1549182" y="457200"/>
                </a:lnTo>
                <a:lnTo>
                  <a:pt x="1589152" y="495300"/>
                </a:lnTo>
                <a:lnTo>
                  <a:pt x="1624330" y="520700"/>
                </a:lnTo>
                <a:lnTo>
                  <a:pt x="1643134" y="533400"/>
                </a:lnTo>
                <a:lnTo>
                  <a:pt x="8808" y="533400"/>
                </a:lnTo>
                <a:lnTo>
                  <a:pt x="8808" y="558800"/>
                </a:lnTo>
                <a:lnTo>
                  <a:pt x="577541" y="1193800"/>
                </a:lnTo>
                <a:close/>
              </a:path>
              <a:path w="2551429" h="2413000">
                <a:moveTo>
                  <a:pt x="1848956" y="304800"/>
                </a:moveTo>
                <a:lnTo>
                  <a:pt x="1781739" y="304800"/>
                </a:lnTo>
                <a:lnTo>
                  <a:pt x="1784489" y="292100"/>
                </a:lnTo>
                <a:lnTo>
                  <a:pt x="1790029" y="279400"/>
                </a:lnTo>
                <a:lnTo>
                  <a:pt x="1802545" y="279400"/>
                </a:lnTo>
                <a:lnTo>
                  <a:pt x="1805016" y="266700"/>
                </a:lnTo>
                <a:lnTo>
                  <a:pt x="1640941" y="266700"/>
                </a:lnTo>
                <a:lnTo>
                  <a:pt x="1645963" y="254000"/>
                </a:lnTo>
                <a:lnTo>
                  <a:pt x="1978855" y="254000"/>
                </a:lnTo>
                <a:lnTo>
                  <a:pt x="1938472" y="279400"/>
                </a:lnTo>
                <a:lnTo>
                  <a:pt x="1894745" y="292100"/>
                </a:lnTo>
                <a:lnTo>
                  <a:pt x="1848956" y="304800"/>
                </a:lnTo>
                <a:close/>
              </a:path>
              <a:path w="2551429" h="2413000">
                <a:moveTo>
                  <a:pt x="1802363" y="317500"/>
                </a:moveTo>
                <a:lnTo>
                  <a:pt x="1635481" y="317500"/>
                </a:lnTo>
                <a:lnTo>
                  <a:pt x="1605739" y="304800"/>
                </a:lnTo>
                <a:lnTo>
                  <a:pt x="1568607" y="292100"/>
                </a:lnTo>
                <a:lnTo>
                  <a:pt x="1532817" y="279400"/>
                </a:lnTo>
                <a:lnTo>
                  <a:pt x="1507099" y="266700"/>
                </a:lnTo>
                <a:lnTo>
                  <a:pt x="1783413" y="266700"/>
                </a:lnTo>
                <a:lnTo>
                  <a:pt x="1779772" y="292100"/>
                </a:lnTo>
                <a:lnTo>
                  <a:pt x="1706487" y="292100"/>
                </a:lnTo>
                <a:lnTo>
                  <a:pt x="1704116" y="304800"/>
                </a:lnTo>
                <a:lnTo>
                  <a:pt x="1755117" y="304800"/>
                </a:lnTo>
                <a:lnTo>
                  <a:pt x="1802363" y="317500"/>
                </a:lnTo>
                <a:close/>
              </a:path>
              <a:path w="2551429" h="2413000">
                <a:moveTo>
                  <a:pt x="1777952" y="304800"/>
                </a:moveTo>
                <a:lnTo>
                  <a:pt x="1756325" y="304800"/>
                </a:lnTo>
                <a:lnTo>
                  <a:pt x="1712048" y="292100"/>
                </a:lnTo>
                <a:lnTo>
                  <a:pt x="1779772" y="292100"/>
                </a:lnTo>
                <a:lnTo>
                  <a:pt x="1777952" y="304800"/>
                </a:lnTo>
                <a:close/>
              </a:path>
              <a:path w="2551429" h="2413000">
                <a:moveTo>
                  <a:pt x="1989546" y="317500"/>
                </a:moveTo>
                <a:lnTo>
                  <a:pt x="1802363" y="317500"/>
                </a:lnTo>
                <a:lnTo>
                  <a:pt x="1850107" y="304800"/>
                </a:lnTo>
                <a:lnTo>
                  <a:pt x="1994639" y="304800"/>
                </a:lnTo>
                <a:lnTo>
                  <a:pt x="1989546" y="317500"/>
                </a:lnTo>
                <a:close/>
              </a:path>
              <a:path w="2551429" h="2413000">
                <a:moveTo>
                  <a:pt x="1959644" y="330200"/>
                </a:moveTo>
                <a:lnTo>
                  <a:pt x="1657228" y="330200"/>
                </a:lnTo>
                <a:lnTo>
                  <a:pt x="1648556" y="317500"/>
                </a:lnTo>
                <a:lnTo>
                  <a:pt x="1950038" y="317500"/>
                </a:lnTo>
                <a:lnTo>
                  <a:pt x="1959644" y="330200"/>
                </a:lnTo>
                <a:close/>
              </a:path>
              <a:path w="2551429" h="2413000">
                <a:moveTo>
                  <a:pt x="1992427" y="330200"/>
                </a:moveTo>
                <a:lnTo>
                  <a:pt x="1959644" y="330200"/>
                </a:lnTo>
                <a:lnTo>
                  <a:pt x="1961756" y="317500"/>
                </a:lnTo>
                <a:lnTo>
                  <a:pt x="1989045" y="317500"/>
                </a:lnTo>
                <a:lnTo>
                  <a:pt x="1992427" y="330200"/>
                </a:lnTo>
                <a:close/>
              </a:path>
              <a:path w="2551429" h="2413000">
                <a:moveTo>
                  <a:pt x="1674400" y="393700"/>
                </a:moveTo>
                <a:lnTo>
                  <a:pt x="1660751" y="393700"/>
                </a:lnTo>
                <a:lnTo>
                  <a:pt x="1667896" y="381000"/>
                </a:lnTo>
                <a:lnTo>
                  <a:pt x="1671864" y="368300"/>
                </a:lnTo>
                <a:lnTo>
                  <a:pt x="1672457" y="355600"/>
                </a:lnTo>
                <a:lnTo>
                  <a:pt x="1669480" y="342900"/>
                </a:lnTo>
                <a:lnTo>
                  <a:pt x="1664294" y="330200"/>
                </a:lnTo>
                <a:lnTo>
                  <a:pt x="1674243" y="330200"/>
                </a:lnTo>
                <a:lnTo>
                  <a:pt x="1676455" y="342900"/>
                </a:lnTo>
                <a:lnTo>
                  <a:pt x="1679865" y="355600"/>
                </a:lnTo>
                <a:lnTo>
                  <a:pt x="1679123" y="368300"/>
                </a:lnTo>
                <a:lnTo>
                  <a:pt x="1674400" y="393700"/>
                </a:lnTo>
                <a:close/>
              </a:path>
              <a:path w="2551429" h="2413000">
                <a:moveTo>
                  <a:pt x="1727632" y="368300"/>
                </a:moveTo>
                <a:lnTo>
                  <a:pt x="1722789" y="368300"/>
                </a:lnTo>
                <a:lnTo>
                  <a:pt x="1721394" y="355600"/>
                </a:lnTo>
                <a:lnTo>
                  <a:pt x="1728349" y="355600"/>
                </a:lnTo>
                <a:lnTo>
                  <a:pt x="1727632" y="368300"/>
                </a:lnTo>
                <a:close/>
              </a:path>
              <a:path w="2551429" h="2413000">
                <a:moveTo>
                  <a:pt x="1663760" y="406400"/>
                </a:moveTo>
                <a:lnTo>
                  <a:pt x="1647822" y="406400"/>
                </a:lnTo>
                <a:lnTo>
                  <a:pt x="1655037" y="393700"/>
                </a:lnTo>
                <a:lnTo>
                  <a:pt x="1665872" y="393700"/>
                </a:lnTo>
                <a:lnTo>
                  <a:pt x="1663760" y="406400"/>
                </a:lnTo>
                <a:close/>
              </a:path>
              <a:path w="2551429" h="2413000">
                <a:moveTo>
                  <a:pt x="1871259" y="482600"/>
                </a:moveTo>
                <a:lnTo>
                  <a:pt x="1860956" y="482600"/>
                </a:lnTo>
                <a:lnTo>
                  <a:pt x="1862192" y="469900"/>
                </a:lnTo>
                <a:lnTo>
                  <a:pt x="1866516" y="469900"/>
                </a:lnTo>
                <a:lnTo>
                  <a:pt x="1884131" y="457200"/>
                </a:lnTo>
                <a:lnTo>
                  <a:pt x="1899987" y="444500"/>
                </a:lnTo>
                <a:lnTo>
                  <a:pt x="1914108" y="419100"/>
                </a:lnTo>
                <a:lnTo>
                  <a:pt x="1926522" y="406400"/>
                </a:lnTo>
                <a:lnTo>
                  <a:pt x="1937702" y="406400"/>
                </a:lnTo>
                <a:lnTo>
                  <a:pt x="1924218" y="419100"/>
                </a:lnTo>
                <a:lnTo>
                  <a:pt x="1908688" y="444500"/>
                </a:lnTo>
                <a:lnTo>
                  <a:pt x="1891054" y="457200"/>
                </a:lnTo>
                <a:lnTo>
                  <a:pt x="1871259" y="482600"/>
                </a:lnTo>
                <a:close/>
              </a:path>
              <a:path w="2551429" h="2413000">
                <a:moveTo>
                  <a:pt x="1942206" y="558800"/>
                </a:moveTo>
                <a:lnTo>
                  <a:pt x="1876002" y="558800"/>
                </a:lnTo>
                <a:lnTo>
                  <a:pt x="1879470" y="546100"/>
                </a:lnTo>
                <a:lnTo>
                  <a:pt x="1873888" y="546100"/>
                </a:lnTo>
                <a:lnTo>
                  <a:pt x="1868153" y="533400"/>
                </a:lnTo>
                <a:lnTo>
                  <a:pt x="1863557" y="533400"/>
                </a:lnTo>
                <a:lnTo>
                  <a:pt x="1860159" y="520700"/>
                </a:lnTo>
                <a:lnTo>
                  <a:pt x="1857946" y="520700"/>
                </a:lnTo>
                <a:lnTo>
                  <a:pt x="1855774" y="508000"/>
                </a:lnTo>
                <a:lnTo>
                  <a:pt x="1855994" y="482600"/>
                </a:lnTo>
                <a:lnTo>
                  <a:pt x="1865895" y="482600"/>
                </a:lnTo>
                <a:lnTo>
                  <a:pt x="1864259" y="495300"/>
                </a:lnTo>
                <a:lnTo>
                  <a:pt x="1864604" y="508000"/>
                </a:lnTo>
                <a:lnTo>
                  <a:pt x="1902288" y="508000"/>
                </a:lnTo>
                <a:lnTo>
                  <a:pt x="1942206" y="558800"/>
                </a:lnTo>
                <a:close/>
              </a:path>
              <a:path w="2551429" h="2413000">
                <a:moveTo>
                  <a:pt x="643223" y="1257300"/>
                </a:moveTo>
                <a:lnTo>
                  <a:pt x="634415" y="1257300"/>
                </a:lnTo>
                <a:lnTo>
                  <a:pt x="634415" y="1231900"/>
                </a:lnTo>
                <a:lnTo>
                  <a:pt x="8808" y="533400"/>
                </a:lnTo>
                <a:lnTo>
                  <a:pt x="1720418" y="533400"/>
                </a:lnTo>
                <a:lnTo>
                  <a:pt x="1720757" y="546100"/>
                </a:lnTo>
                <a:lnTo>
                  <a:pt x="1000913" y="546100"/>
                </a:lnTo>
                <a:lnTo>
                  <a:pt x="994629" y="558800"/>
                </a:lnTo>
                <a:lnTo>
                  <a:pt x="1674422" y="558800"/>
                </a:lnTo>
                <a:lnTo>
                  <a:pt x="1674203" y="571500"/>
                </a:lnTo>
                <a:lnTo>
                  <a:pt x="1663939" y="571500"/>
                </a:lnTo>
                <a:lnTo>
                  <a:pt x="1658479" y="584200"/>
                </a:lnTo>
                <a:lnTo>
                  <a:pt x="1614057" y="584200"/>
                </a:lnTo>
                <a:lnTo>
                  <a:pt x="1560045" y="596900"/>
                </a:lnTo>
                <a:lnTo>
                  <a:pt x="346921" y="596900"/>
                </a:lnTo>
                <a:lnTo>
                  <a:pt x="742750" y="1028700"/>
                </a:lnTo>
                <a:lnTo>
                  <a:pt x="558027" y="1028700"/>
                </a:lnTo>
                <a:lnTo>
                  <a:pt x="556712" y="1041400"/>
                </a:lnTo>
                <a:lnTo>
                  <a:pt x="558546" y="1041400"/>
                </a:lnTo>
                <a:lnTo>
                  <a:pt x="562173" y="1054100"/>
                </a:lnTo>
                <a:lnTo>
                  <a:pt x="766034" y="1054100"/>
                </a:lnTo>
                <a:lnTo>
                  <a:pt x="777676" y="1066800"/>
                </a:lnTo>
                <a:lnTo>
                  <a:pt x="608328" y="1066800"/>
                </a:lnTo>
                <a:lnTo>
                  <a:pt x="608328" y="1079500"/>
                </a:lnTo>
                <a:lnTo>
                  <a:pt x="789318" y="1079500"/>
                </a:lnTo>
                <a:lnTo>
                  <a:pt x="800960" y="1092200"/>
                </a:lnTo>
                <a:lnTo>
                  <a:pt x="904989" y="1092200"/>
                </a:lnTo>
                <a:lnTo>
                  <a:pt x="905018" y="1092482"/>
                </a:lnTo>
                <a:lnTo>
                  <a:pt x="905427" y="1104900"/>
                </a:lnTo>
                <a:lnTo>
                  <a:pt x="915332" y="1104900"/>
                </a:lnTo>
                <a:lnTo>
                  <a:pt x="948386" y="1143000"/>
                </a:lnTo>
                <a:lnTo>
                  <a:pt x="959138" y="1155700"/>
                </a:lnTo>
                <a:lnTo>
                  <a:pt x="785894" y="1155700"/>
                </a:lnTo>
                <a:lnTo>
                  <a:pt x="785894" y="1181100"/>
                </a:lnTo>
                <a:lnTo>
                  <a:pt x="980641" y="1181100"/>
                </a:lnTo>
                <a:lnTo>
                  <a:pt x="991393" y="1193800"/>
                </a:lnTo>
                <a:lnTo>
                  <a:pt x="1032849" y="1231900"/>
                </a:lnTo>
                <a:lnTo>
                  <a:pt x="643223" y="1231900"/>
                </a:lnTo>
                <a:lnTo>
                  <a:pt x="643223" y="1257300"/>
                </a:lnTo>
                <a:close/>
              </a:path>
              <a:path w="2551429" h="2413000">
                <a:moveTo>
                  <a:pt x="1678208" y="558800"/>
                </a:moveTo>
                <a:lnTo>
                  <a:pt x="1010992" y="558800"/>
                </a:lnTo>
                <a:lnTo>
                  <a:pt x="1006160" y="546100"/>
                </a:lnTo>
                <a:lnTo>
                  <a:pt x="1678746" y="546100"/>
                </a:lnTo>
                <a:lnTo>
                  <a:pt x="1678208" y="558800"/>
                </a:lnTo>
                <a:close/>
              </a:path>
              <a:path w="2551429" h="2413000">
                <a:moveTo>
                  <a:pt x="1674203" y="571500"/>
                </a:moveTo>
                <a:lnTo>
                  <a:pt x="1674422" y="558800"/>
                </a:lnTo>
                <a:lnTo>
                  <a:pt x="1674661" y="558800"/>
                </a:lnTo>
                <a:lnTo>
                  <a:pt x="1674203" y="571500"/>
                </a:lnTo>
                <a:close/>
              </a:path>
              <a:path w="2551429" h="2413000">
                <a:moveTo>
                  <a:pt x="1678069" y="571500"/>
                </a:moveTo>
                <a:lnTo>
                  <a:pt x="1674203" y="571500"/>
                </a:lnTo>
                <a:lnTo>
                  <a:pt x="1674661" y="558800"/>
                </a:lnTo>
                <a:lnTo>
                  <a:pt x="1674880" y="558800"/>
                </a:lnTo>
                <a:lnTo>
                  <a:pt x="1678069" y="571500"/>
                </a:lnTo>
                <a:close/>
              </a:path>
              <a:path w="2551429" h="2413000">
                <a:moveTo>
                  <a:pt x="1813814" y="584200"/>
                </a:moveTo>
                <a:lnTo>
                  <a:pt x="1747230" y="584200"/>
                </a:lnTo>
                <a:lnTo>
                  <a:pt x="1804475" y="571500"/>
                </a:lnTo>
                <a:lnTo>
                  <a:pt x="1848399" y="558800"/>
                </a:lnTo>
                <a:lnTo>
                  <a:pt x="1879577" y="558800"/>
                </a:lnTo>
                <a:lnTo>
                  <a:pt x="1853717" y="571500"/>
                </a:lnTo>
                <a:lnTo>
                  <a:pt x="1813814" y="584200"/>
                </a:lnTo>
                <a:close/>
              </a:path>
              <a:path w="2551429" h="2413000">
                <a:moveTo>
                  <a:pt x="1831350" y="609600"/>
                </a:moveTo>
                <a:lnTo>
                  <a:pt x="1793736" y="609600"/>
                </a:lnTo>
                <a:lnTo>
                  <a:pt x="1823607" y="596900"/>
                </a:lnTo>
                <a:lnTo>
                  <a:pt x="1856375" y="596900"/>
                </a:lnTo>
                <a:lnTo>
                  <a:pt x="1886681" y="584200"/>
                </a:lnTo>
                <a:lnTo>
                  <a:pt x="1909164" y="558800"/>
                </a:lnTo>
                <a:lnTo>
                  <a:pt x="1918670" y="558800"/>
                </a:lnTo>
                <a:lnTo>
                  <a:pt x="1896406" y="584200"/>
                </a:lnTo>
                <a:lnTo>
                  <a:pt x="1865440" y="596900"/>
                </a:lnTo>
                <a:lnTo>
                  <a:pt x="1831350" y="609600"/>
                </a:lnTo>
                <a:close/>
              </a:path>
              <a:path w="2551429" h="2413000">
                <a:moveTo>
                  <a:pt x="2210687" y="825500"/>
                </a:moveTo>
                <a:lnTo>
                  <a:pt x="2200723" y="825500"/>
                </a:lnTo>
                <a:lnTo>
                  <a:pt x="2190574" y="800100"/>
                </a:lnTo>
                <a:lnTo>
                  <a:pt x="2178408" y="774700"/>
                </a:lnTo>
                <a:lnTo>
                  <a:pt x="2164246" y="749300"/>
                </a:lnTo>
                <a:lnTo>
                  <a:pt x="2148111" y="723900"/>
                </a:lnTo>
                <a:lnTo>
                  <a:pt x="2126407" y="685800"/>
                </a:lnTo>
                <a:lnTo>
                  <a:pt x="2076028" y="635000"/>
                </a:lnTo>
                <a:lnTo>
                  <a:pt x="2045995" y="609600"/>
                </a:lnTo>
                <a:lnTo>
                  <a:pt x="2005567" y="584200"/>
                </a:lnTo>
                <a:lnTo>
                  <a:pt x="1984282" y="584200"/>
                </a:lnTo>
                <a:lnTo>
                  <a:pt x="1962374" y="571500"/>
                </a:lnTo>
                <a:lnTo>
                  <a:pt x="1940686" y="571500"/>
                </a:lnTo>
                <a:lnTo>
                  <a:pt x="1929674" y="558800"/>
                </a:lnTo>
                <a:lnTo>
                  <a:pt x="1964925" y="558800"/>
                </a:lnTo>
                <a:lnTo>
                  <a:pt x="1987484" y="571500"/>
                </a:lnTo>
                <a:lnTo>
                  <a:pt x="2009381" y="584200"/>
                </a:lnTo>
                <a:lnTo>
                  <a:pt x="2030554" y="596900"/>
                </a:lnTo>
                <a:lnTo>
                  <a:pt x="2050938" y="609600"/>
                </a:lnTo>
                <a:lnTo>
                  <a:pt x="2062736" y="609600"/>
                </a:lnTo>
                <a:lnTo>
                  <a:pt x="2068296" y="622300"/>
                </a:lnTo>
                <a:lnTo>
                  <a:pt x="2068475" y="622300"/>
                </a:lnTo>
                <a:lnTo>
                  <a:pt x="2096769" y="635000"/>
                </a:lnTo>
                <a:lnTo>
                  <a:pt x="2124986" y="660400"/>
                </a:lnTo>
                <a:lnTo>
                  <a:pt x="2138887" y="673100"/>
                </a:lnTo>
                <a:lnTo>
                  <a:pt x="2127425" y="673100"/>
                </a:lnTo>
                <a:lnTo>
                  <a:pt x="2134710" y="685800"/>
                </a:lnTo>
                <a:lnTo>
                  <a:pt x="2141781" y="698500"/>
                </a:lnTo>
                <a:lnTo>
                  <a:pt x="2148654" y="711200"/>
                </a:lnTo>
                <a:lnTo>
                  <a:pt x="2155345" y="711200"/>
                </a:lnTo>
                <a:lnTo>
                  <a:pt x="2172531" y="736600"/>
                </a:lnTo>
                <a:lnTo>
                  <a:pt x="2187478" y="774700"/>
                </a:lnTo>
                <a:lnTo>
                  <a:pt x="2200248" y="800231"/>
                </a:lnTo>
                <a:lnTo>
                  <a:pt x="2210687" y="825500"/>
                </a:lnTo>
                <a:close/>
              </a:path>
              <a:path w="2551429" h="2413000">
                <a:moveTo>
                  <a:pt x="1747230" y="584200"/>
                </a:moveTo>
                <a:lnTo>
                  <a:pt x="1693634" y="584200"/>
                </a:lnTo>
                <a:lnTo>
                  <a:pt x="1668742" y="571500"/>
                </a:lnTo>
                <a:lnTo>
                  <a:pt x="1679663" y="571500"/>
                </a:lnTo>
                <a:lnTo>
                  <a:pt x="1747230" y="584200"/>
                </a:lnTo>
                <a:close/>
              </a:path>
              <a:path w="2551429" h="2413000">
                <a:moveTo>
                  <a:pt x="1721207" y="609600"/>
                </a:moveTo>
                <a:lnTo>
                  <a:pt x="1717446" y="609600"/>
                </a:lnTo>
                <a:lnTo>
                  <a:pt x="1677994" y="596900"/>
                </a:lnTo>
                <a:lnTo>
                  <a:pt x="1640065" y="584200"/>
                </a:lnTo>
                <a:lnTo>
                  <a:pt x="1652580" y="584200"/>
                </a:lnTo>
                <a:lnTo>
                  <a:pt x="1686196" y="596900"/>
                </a:lnTo>
                <a:lnTo>
                  <a:pt x="1721207" y="609600"/>
                </a:lnTo>
                <a:close/>
              </a:path>
              <a:path w="2551429" h="2413000">
                <a:moveTo>
                  <a:pt x="1211898" y="990600"/>
                </a:moveTo>
                <a:lnTo>
                  <a:pt x="1202128" y="990600"/>
                </a:lnTo>
                <a:lnTo>
                  <a:pt x="1233703" y="927100"/>
                </a:lnTo>
                <a:lnTo>
                  <a:pt x="1257457" y="876300"/>
                </a:lnTo>
                <a:lnTo>
                  <a:pt x="1284588" y="825500"/>
                </a:lnTo>
                <a:lnTo>
                  <a:pt x="1313649" y="774700"/>
                </a:lnTo>
                <a:lnTo>
                  <a:pt x="1343190" y="736600"/>
                </a:lnTo>
                <a:lnTo>
                  <a:pt x="1371762" y="698500"/>
                </a:lnTo>
                <a:lnTo>
                  <a:pt x="709307" y="698500"/>
                </a:lnTo>
                <a:lnTo>
                  <a:pt x="710025" y="685800"/>
                </a:lnTo>
                <a:lnTo>
                  <a:pt x="1380033" y="685800"/>
                </a:lnTo>
                <a:lnTo>
                  <a:pt x="1389762" y="673100"/>
                </a:lnTo>
                <a:lnTo>
                  <a:pt x="1399782" y="673100"/>
                </a:lnTo>
                <a:lnTo>
                  <a:pt x="1410087" y="660400"/>
                </a:lnTo>
                <a:lnTo>
                  <a:pt x="1420668" y="647700"/>
                </a:lnTo>
                <a:lnTo>
                  <a:pt x="1433083" y="647700"/>
                </a:lnTo>
                <a:lnTo>
                  <a:pt x="1459864" y="622300"/>
                </a:lnTo>
                <a:lnTo>
                  <a:pt x="1488234" y="609600"/>
                </a:lnTo>
                <a:lnTo>
                  <a:pt x="1518170" y="596900"/>
                </a:lnTo>
                <a:lnTo>
                  <a:pt x="1560045" y="596900"/>
                </a:lnTo>
                <a:lnTo>
                  <a:pt x="1510038" y="609600"/>
                </a:lnTo>
                <a:lnTo>
                  <a:pt x="1464128" y="635000"/>
                </a:lnTo>
                <a:lnTo>
                  <a:pt x="1422410" y="660400"/>
                </a:lnTo>
                <a:lnTo>
                  <a:pt x="1384975" y="698500"/>
                </a:lnTo>
                <a:lnTo>
                  <a:pt x="1352412" y="736600"/>
                </a:lnTo>
                <a:lnTo>
                  <a:pt x="1318070" y="787400"/>
                </a:lnTo>
                <a:lnTo>
                  <a:pt x="1284399" y="850900"/>
                </a:lnTo>
                <a:lnTo>
                  <a:pt x="1253848" y="901700"/>
                </a:lnTo>
                <a:lnTo>
                  <a:pt x="1228865" y="952500"/>
                </a:lnTo>
                <a:lnTo>
                  <a:pt x="1211898" y="990600"/>
                </a:lnTo>
                <a:close/>
              </a:path>
              <a:path w="2551429" h="2413000">
                <a:moveTo>
                  <a:pt x="2303556" y="850900"/>
                </a:moveTo>
                <a:lnTo>
                  <a:pt x="2285680" y="850900"/>
                </a:lnTo>
                <a:lnTo>
                  <a:pt x="2259102" y="812800"/>
                </a:lnTo>
                <a:lnTo>
                  <a:pt x="2231720" y="787400"/>
                </a:lnTo>
                <a:lnTo>
                  <a:pt x="2203317" y="749300"/>
                </a:lnTo>
                <a:lnTo>
                  <a:pt x="2173680" y="723900"/>
                </a:lnTo>
                <a:lnTo>
                  <a:pt x="2162302" y="711200"/>
                </a:lnTo>
                <a:lnTo>
                  <a:pt x="2150784" y="698500"/>
                </a:lnTo>
                <a:lnTo>
                  <a:pt x="2127425" y="673100"/>
                </a:lnTo>
                <a:lnTo>
                  <a:pt x="2138887" y="673100"/>
                </a:lnTo>
                <a:lnTo>
                  <a:pt x="2152788" y="685800"/>
                </a:lnTo>
                <a:lnTo>
                  <a:pt x="2179838" y="711200"/>
                </a:lnTo>
                <a:lnTo>
                  <a:pt x="2212679" y="749300"/>
                </a:lnTo>
                <a:lnTo>
                  <a:pt x="2244081" y="787400"/>
                </a:lnTo>
                <a:lnTo>
                  <a:pt x="2274290" y="812800"/>
                </a:lnTo>
                <a:lnTo>
                  <a:pt x="2303556" y="850900"/>
                </a:lnTo>
                <a:close/>
              </a:path>
              <a:path w="2551429" h="2413000">
                <a:moveTo>
                  <a:pt x="858395" y="850900"/>
                </a:moveTo>
                <a:lnTo>
                  <a:pt x="853034" y="850900"/>
                </a:lnTo>
                <a:lnTo>
                  <a:pt x="710802" y="698500"/>
                </a:lnTo>
                <a:lnTo>
                  <a:pt x="723935" y="698500"/>
                </a:lnTo>
                <a:lnTo>
                  <a:pt x="831675" y="820614"/>
                </a:lnTo>
                <a:lnTo>
                  <a:pt x="834082" y="825500"/>
                </a:lnTo>
                <a:lnTo>
                  <a:pt x="835985" y="825500"/>
                </a:lnTo>
                <a:lnTo>
                  <a:pt x="858395" y="850900"/>
                </a:lnTo>
                <a:close/>
              </a:path>
              <a:path w="2551429" h="2413000">
                <a:moveTo>
                  <a:pt x="866137" y="800100"/>
                </a:moveTo>
                <a:lnTo>
                  <a:pt x="828083" y="800100"/>
                </a:lnTo>
                <a:lnTo>
                  <a:pt x="835856" y="787400"/>
                </a:lnTo>
                <a:lnTo>
                  <a:pt x="853114" y="787400"/>
                </a:lnTo>
                <a:lnTo>
                  <a:pt x="866137" y="800100"/>
                </a:lnTo>
                <a:close/>
              </a:path>
              <a:path w="2551429" h="2413000">
                <a:moveTo>
                  <a:pt x="845541" y="825500"/>
                </a:moveTo>
                <a:lnTo>
                  <a:pt x="835985" y="825500"/>
                </a:lnTo>
                <a:lnTo>
                  <a:pt x="831675" y="820614"/>
                </a:lnTo>
                <a:lnTo>
                  <a:pt x="827824" y="812800"/>
                </a:lnTo>
                <a:lnTo>
                  <a:pt x="828004" y="800100"/>
                </a:lnTo>
                <a:lnTo>
                  <a:pt x="836812" y="800100"/>
                </a:lnTo>
                <a:lnTo>
                  <a:pt x="836732" y="812800"/>
                </a:lnTo>
                <a:lnTo>
                  <a:pt x="845362" y="812800"/>
                </a:lnTo>
                <a:lnTo>
                  <a:pt x="845541" y="825500"/>
                </a:lnTo>
                <a:close/>
              </a:path>
              <a:path w="2551429" h="2413000">
                <a:moveTo>
                  <a:pt x="862899" y="812800"/>
                </a:moveTo>
                <a:lnTo>
                  <a:pt x="853991" y="812800"/>
                </a:lnTo>
                <a:lnTo>
                  <a:pt x="854090" y="800100"/>
                </a:lnTo>
                <a:lnTo>
                  <a:pt x="862720" y="800100"/>
                </a:lnTo>
                <a:lnTo>
                  <a:pt x="862899" y="800231"/>
                </a:lnTo>
                <a:lnTo>
                  <a:pt x="862899" y="812800"/>
                </a:lnTo>
                <a:close/>
              </a:path>
              <a:path w="2551429" h="2413000">
                <a:moveTo>
                  <a:pt x="862899" y="800231"/>
                </a:moveTo>
                <a:lnTo>
                  <a:pt x="862720" y="800100"/>
                </a:lnTo>
                <a:lnTo>
                  <a:pt x="862899" y="800100"/>
                </a:lnTo>
                <a:lnTo>
                  <a:pt x="862899" y="800231"/>
                </a:lnTo>
                <a:close/>
              </a:path>
              <a:path w="2551429" h="2413000">
                <a:moveTo>
                  <a:pt x="934364" y="825500"/>
                </a:moveTo>
                <a:lnTo>
                  <a:pt x="898086" y="825500"/>
                </a:lnTo>
                <a:lnTo>
                  <a:pt x="880060" y="812800"/>
                </a:lnTo>
                <a:lnTo>
                  <a:pt x="862899" y="800231"/>
                </a:lnTo>
                <a:lnTo>
                  <a:pt x="862899" y="800100"/>
                </a:lnTo>
                <a:lnTo>
                  <a:pt x="885765" y="800100"/>
                </a:lnTo>
                <a:lnTo>
                  <a:pt x="909380" y="812800"/>
                </a:lnTo>
                <a:lnTo>
                  <a:pt x="934364" y="825500"/>
                </a:lnTo>
                <a:close/>
              </a:path>
              <a:path w="2551429" h="2413000">
                <a:moveTo>
                  <a:pt x="933567" y="850900"/>
                </a:moveTo>
                <a:lnTo>
                  <a:pt x="858395" y="850900"/>
                </a:lnTo>
                <a:lnTo>
                  <a:pt x="863337" y="838200"/>
                </a:lnTo>
                <a:lnTo>
                  <a:pt x="864653" y="838200"/>
                </a:lnTo>
                <a:lnTo>
                  <a:pt x="842273" y="825500"/>
                </a:lnTo>
                <a:lnTo>
                  <a:pt x="845541" y="825500"/>
                </a:lnTo>
                <a:lnTo>
                  <a:pt x="845541" y="812800"/>
                </a:lnTo>
                <a:lnTo>
                  <a:pt x="860169" y="812800"/>
                </a:lnTo>
                <a:lnTo>
                  <a:pt x="856203" y="825500"/>
                </a:lnTo>
                <a:lnTo>
                  <a:pt x="933566" y="850841"/>
                </a:lnTo>
                <a:close/>
              </a:path>
              <a:path w="2551429" h="2413000">
                <a:moveTo>
                  <a:pt x="957377" y="825500"/>
                </a:moveTo>
                <a:lnTo>
                  <a:pt x="938051" y="825500"/>
                </a:lnTo>
                <a:lnTo>
                  <a:pt x="941140" y="812800"/>
                </a:lnTo>
                <a:lnTo>
                  <a:pt x="950762" y="812800"/>
                </a:lnTo>
                <a:lnTo>
                  <a:pt x="957377" y="825500"/>
                </a:lnTo>
                <a:close/>
              </a:path>
              <a:path w="2551429" h="2413000">
                <a:moveTo>
                  <a:pt x="1511621" y="1409700"/>
                </a:moveTo>
                <a:lnTo>
                  <a:pt x="1501978" y="1409700"/>
                </a:lnTo>
                <a:lnTo>
                  <a:pt x="1502673" y="1397000"/>
                </a:lnTo>
                <a:lnTo>
                  <a:pt x="1504359" y="1371600"/>
                </a:lnTo>
                <a:lnTo>
                  <a:pt x="1506837" y="1358900"/>
                </a:lnTo>
                <a:lnTo>
                  <a:pt x="1509909" y="1333500"/>
                </a:lnTo>
                <a:lnTo>
                  <a:pt x="1511583" y="1333500"/>
                </a:lnTo>
                <a:lnTo>
                  <a:pt x="1513337" y="1320800"/>
                </a:lnTo>
                <a:lnTo>
                  <a:pt x="1514234" y="1320800"/>
                </a:lnTo>
                <a:lnTo>
                  <a:pt x="1522362" y="1282700"/>
                </a:lnTo>
                <a:lnTo>
                  <a:pt x="1531074" y="1231900"/>
                </a:lnTo>
                <a:lnTo>
                  <a:pt x="1541609" y="1193800"/>
                </a:lnTo>
                <a:lnTo>
                  <a:pt x="1555208" y="1155700"/>
                </a:lnTo>
                <a:lnTo>
                  <a:pt x="1575865" y="1117600"/>
                </a:lnTo>
                <a:lnTo>
                  <a:pt x="1600291" y="1079500"/>
                </a:lnTo>
                <a:lnTo>
                  <a:pt x="1628334" y="1028700"/>
                </a:lnTo>
                <a:lnTo>
                  <a:pt x="1659843" y="990600"/>
                </a:lnTo>
                <a:lnTo>
                  <a:pt x="1694667" y="965200"/>
                </a:lnTo>
                <a:lnTo>
                  <a:pt x="1732654" y="927100"/>
                </a:lnTo>
                <a:lnTo>
                  <a:pt x="1771688" y="901700"/>
                </a:lnTo>
                <a:lnTo>
                  <a:pt x="1812821" y="876300"/>
                </a:lnTo>
                <a:lnTo>
                  <a:pt x="1900113" y="850900"/>
                </a:lnTo>
                <a:lnTo>
                  <a:pt x="2038861" y="812800"/>
                </a:lnTo>
                <a:lnTo>
                  <a:pt x="2160433" y="812800"/>
                </a:lnTo>
                <a:lnTo>
                  <a:pt x="2200723" y="825500"/>
                </a:lnTo>
                <a:lnTo>
                  <a:pt x="2022283" y="825500"/>
                </a:lnTo>
                <a:lnTo>
                  <a:pt x="1871144" y="863600"/>
                </a:lnTo>
                <a:lnTo>
                  <a:pt x="1823584" y="889000"/>
                </a:lnTo>
                <a:lnTo>
                  <a:pt x="1778132" y="914400"/>
                </a:lnTo>
                <a:lnTo>
                  <a:pt x="1734393" y="939800"/>
                </a:lnTo>
                <a:lnTo>
                  <a:pt x="1693765" y="977900"/>
                </a:lnTo>
                <a:lnTo>
                  <a:pt x="1656658" y="1016000"/>
                </a:lnTo>
                <a:lnTo>
                  <a:pt x="1623478" y="1054100"/>
                </a:lnTo>
                <a:lnTo>
                  <a:pt x="1594633" y="1104900"/>
                </a:lnTo>
                <a:lnTo>
                  <a:pt x="1570533" y="1143000"/>
                </a:lnTo>
                <a:lnTo>
                  <a:pt x="1555647" y="1181100"/>
                </a:lnTo>
                <a:lnTo>
                  <a:pt x="1543938" y="1219200"/>
                </a:lnTo>
                <a:lnTo>
                  <a:pt x="1534291" y="1270000"/>
                </a:lnTo>
                <a:lnTo>
                  <a:pt x="1525593" y="1308100"/>
                </a:lnTo>
                <a:lnTo>
                  <a:pt x="1516362" y="1346200"/>
                </a:lnTo>
                <a:lnTo>
                  <a:pt x="1510921" y="1397000"/>
                </a:lnTo>
                <a:lnTo>
                  <a:pt x="1511621" y="1409700"/>
                </a:lnTo>
                <a:close/>
              </a:path>
              <a:path w="2551429" h="2413000">
                <a:moveTo>
                  <a:pt x="835985" y="825500"/>
                </a:moveTo>
                <a:lnTo>
                  <a:pt x="834082" y="825500"/>
                </a:lnTo>
                <a:lnTo>
                  <a:pt x="831675" y="820614"/>
                </a:lnTo>
                <a:lnTo>
                  <a:pt x="835985" y="825500"/>
                </a:lnTo>
                <a:close/>
              </a:path>
              <a:path w="2551429" h="2413000">
                <a:moveTo>
                  <a:pt x="942901" y="838200"/>
                </a:moveTo>
                <a:lnTo>
                  <a:pt x="933646" y="838200"/>
                </a:lnTo>
                <a:lnTo>
                  <a:pt x="916160" y="825500"/>
                </a:lnTo>
                <a:lnTo>
                  <a:pt x="943691" y="825500"/>
                </a:lnTo>
                <a:lnTo>
                  <a:pt x="942901" y="838200"/>
                </a:lnTo>
                <a:close/>
              </a:path>
              <a:path w="2551429" h="2413000">
                <a:moveTo>
                  <a:pt x="989786" y="889000"/>
                </a:moveTo>
                <a:lnTo>
                  <a:pt x="981237" y="889000"/>
                </a:lnTo>
                <a:lnTo>
                  <a:pt x="978990" y="876300"/>
                </a:lnTo>
                <a:lnTo>
                  <a:pt x="975308" y="863600"/>
                </a:lnTo>
                <a:lnTo>
                  <a:pt x="970176" y="850841"/>
                </a:lnTo>
                <a:lnTo>
                  <a:pt x="963699" y="838200"/>
                </a:lnTo>
                <a:lnTo>
                  <a:pt x="957980" y="825500"/>
                </a:lnTo>
                <a:lnTo>
                  <a:pt x="964223" y="825500"/>
                </a:lnTo>
                <a:lnTo>
                  <a:pt x="970654" y="838200"/>
                </a:lnTo>
                <a:lnTo>
                  <a:pt x="974979" y="838200"/>
                </a:lnTo>
                <a:lnTo>
                  <a:pt x="978506" y="850900"/>
                </a:lnTo>
                <a:lnTo>
                  <a:pt x="981416" y="850900"/>
                </a:lnTo>
                <a:lnTo>
                  <a:pt x="989069" y="863600"/>
                </a:lnTo>
                <a:lnTo>
                  <a:pt x="985202" y="863600"/>
                </a:lnTo>
                <a:lnTo>
                  <a:pt x="986438" y="876300"/>
                </a:lnTo>
                <a:lnTo>
                  <a:pt x="989029" y="876300"/>
                </a:lnTo>
                <a:lnTo>
                  <a:pt x="989786" y="889000"/>
                </a:lnTo>
                <a:close/>
              </a:path>
              <a:path w="2551429" h="2413000">
                <a:moveTo>
                  <a:pt x="2475777" y="1549400"/>
                </a:moveTo>
                <a:lnTo>
                  <a:pt x="2446027" y="1549400"/>
                </a:lnTo>
                <a:lnTo>
                  <a:pt x="2456611" y="1536700"/>
                </a:lnTo>
                <a:lnTo>
                  <a:pt x="2473982" y="1536700"/>
                </a:lnTo>
                <a:lnTo>
                  <a:pt x="2481640" y="1524000"/>
                </a:lnTo>
                <a:lnTo>
                  <a:pt x="2501555" y="1485900"/>
                </a:lnTo>
                <a:lnTo>
                  <a:pt x="2508410" y="1435100"/>
                </a:lnTo>
                <a:lnTo>
                  <a:pt x="2508113" y="1384300"/>
                </a:lnTo>
                <a:lnTo>
                  <a:pt x="2506571" y="1346200"/>
                </a:lnTo>
                <a:lnTo>
                  <a:pt x="2505251" y="1295400"/>
                </a:lnTo>
                <a:lnTo>
                  <a:pt x="2501369" y="1244600"/>
                </a:lnTo>
                <a:lnTo>
                  <a:pt x="2494477" y="1181100"/>
                </a:lnTo>
                <a:lnTo>
                  <a:pt x="2484130" y="1130300"/>
                </a:lnTo>
                <a:lnTo>
                  <a:pt x="2469882" y="1079500"/>
                </a:lnTo>
                <a:lnTo>
                  <a:pt x="2451284" y="1041400"/>
                </a:lnTo>
                <a:lnTo>
                  <a:pt x="2427892" y="990600"/>
                </a:lnTo>
                <a:lnTo>
                  <a:pt x="2403996" y="952500"/>
                </a:lnTo>
                <a:lnTo>
                  <a:pt x="2375865" y="914400"/>
                </a:lnTo>
                <a:lnTo>
                  <a:pt x="2343590" y="889000"/>
                </a:lnTo>
                <a:lnTo>
                  <a:pt x="2307263" y="863600"/>
                </a:lnTo>
                <a:lnTo>
                  <a:pt x="2264339" y="850900"/>
                </a:lnTo>
                <a:lnTo>
                  <a:pt x="2172948" y="825500"/>
                </a:lnTo>
                <a:lnTo>
                  <a:pt x="2229930" y="825500"/>
                </a:lnTo>
                <a:lnTo>
                  <a:pt x="2248879" y="838200"/>
                </a:lnTo>
                <a:lnTo>
                  <a:pt x="2267480" y="838200"/>
                </a:lnTo>
                <a:lnTo>
                  <a:pt x="2285680" y="850900"/>
                </a:lnTo>
                <a:lnTo>
                  <a:pt x="2303815" y="850900"/>
                </a:lnTo>
                <a:lnTo>
                  <a:pt x="2317989" y="863600"/>
                </a:lnTo>
                <a:lnTo>
                  <a:pt x="2331788" y="876300"/>
                </a:lnTo>
                <a:lnTo>
                  <a:pt x="2345171" y="876300"/>
                </a:lnTo>
                <a:lnTo>
                  <a:pt x="2394863" y="927100"/>
                </a:lnTo>
                <a:lnTo>
                  <a:pt x="2425203" y="965200"/>
                </a:lnTo>
                <a:lnTo>
                  <a:pt x="2449879" y="1016000"/>
                </a:lnTo>
                <a:lnTo>
                  <a:pt x="2469648" y="1066800"/>
                </a:lnTo>
                <a:lnTo>
                  <a:pt x="2485270" y="1117600"/>
                </a:lnTo>
                <a:lnTo>
                  <a:pt x="2497504" y="1168400"/>
                </a:lnTo>
                <a:lnTo>
                  <a:pt x="2497663" y="1168400"/>
                </a:lnTo>
                <a:lnTo>
                  <a:pt x="2549757" y="1219200"/>
                </a:lnTo>
                <a:lnTo>
                  <a:pt x="2550893" y="1219200"/>
                </a:lnTo>
                <a:lnTo>
                  <a:pt x="2550893" y="1231900"/>
                </a:lnTo>
                <a:lnTo>
                  <a:pt x="2509351" y="1231900"/>
                </a:lnTo>
                <a:lnTo>
                  <a:pt x="2510303" y="1244600"/>
                </a:lnTo>
                <a:lnTo>
                  <a:pt x="2511172" y="1257300"/>
                </a:lnTo>
                <a:lnTo>
                  <a:pt x="2550893" y="1257300"/>
                </a:lnTo>
                <a:lnTo>
                  <a:pt x="2550893" y="1270000"/>
                </a:lnTo>
                <a:lnTo>
                  <a:pt x="2512649" y="1270000"/>
                </a:lnTo>
                <a:lnTo>
                  <a:pt x="2513903" y="1295400"/>
                </a:lnTo>
                <a:lnTo>
                  <a:pt x="2514769" y="1308100"/>
                </a:lnTo>
                <a:lnTo>
                  <a:pt x="2515259" y="1333500"/>
                </a:lnTo>
                <a:lnTo>
                  <a:pt x="2515380" y="1346200"/>
                </a:lnTo>
                <a:lnTo>
                  <a:pt x="2516598" y="1384300"/>
                </a:lnTo>
                <a:lnTo>
                  <a:pt x="2517535" y="1435100"/>
                </a:lnTo>
                <a:lnTo>
                  <a:pt x="2514110" y="1473200"/>
                </a:lnTo>
                <a:lnTo>
                  <a:pt x="2502247" y="1511300"/>
                </a:lnTo>
                <a:lnTo>
                  <a:pt x="2486431" y="1536700"/>
                </a:lnTo>
                <a:lnTo>
                  <a:pt x="2475777" y="1549400"/>
                </a:lnTo>
                <a:close/>
              </a:path>
              <a:path w="2551429" h="2413000">
                <a:moveTo>
                  <a:pt x="942893" y="863600"/>
                </a:moveTo>
                <a:lnTo>
                  <a:pt x="933308" y="863600"/>
                </a:lnTo>
                <a:lnTo>
                  <a:pt x="894526" y="850900"/>
                </a:lnTo>
                <a:lnTo>
                  <a:pt x="933746" y="850900"/>
                </a:lnTo>
                <a:lnTo>
                  <a:pt x="933566" y="850841"/>
                </a:lnTo>
                <a:lnTo>
                  <a:pt x="933487" y="838200"/>
                </a:lnTo>
                <a:lnTo>
                  <a:pt x="942497" y="838200"/>
                </a:lnTo>
                <a:lnTo>
                  <a:pt x="942471" y="850900"/>
                </a:lnTo>
                <a:lnTo>
                  <a:pt x="942893" y="863600"/>
                </a:lnTo>
                <a:close/>
              </a:path>
              <a:path w="2551429" h="2413000">
                <a:moveTo>
                  <a:pt x="933746" y="850900"/>
                </a:moveTo>
                <a:lnTo>
                  <a:pt x="933567" y="850900"/>
                </a:lnTo>
                <a:lnTo>
                  <a:pt x="933746" y="850900"/>
                </a:lnTo>
                <a:close/>
              </a:path>
              <a:path w="2551429" h="2413000">
                <a:moveTo>
                  <a:pt x="856641" y="863600"/>
                </a:moveTo>
                <a:lnTo>
                  <a:pt x="849945" y="863600"/>
                </a:lnTo>
                <a:lnTo>
                  <a:pt x="851360" y="850900"/>
                </a:lnTo>
                <a:lnTo>
                  <a:pt x="864812" y="850900"/>
                </a:lnTo>
                <a:lnTo>
                  <a:pt x="856641" y="863600"/>
                </a:lnTo>
                <a:close/>
              </a:path>
              <a:path w="2551429" h="2413000">
                <a:moveTo>
                  <a:pt x="835856" y="901700"/>
                </a:moveTo>
                <a:lnTo>
                  <a:pt x="826688" y="901700"/>
                </a:lnTo>
                <a:lnTo>
                  <a:pt x="827576" y="889000"/>
                </a:lnTo>
                <a:lnTo>
                  <a:pt x="832938" y="876300"/>
                </a:lnTo>
                <a:lnTo>
                  <a:pt x="840681" y="863600"/>
                </a:lnTo>
                <a:lnTo>
                  <a:pt x="856283" y="863600"/>
                </a:lnTo>
                <a:lnTo>
                  <a:pt x="855406" y="876300"/>
                </a:lnTo>
                <a:lnTo>
                  <a:pt x="842861" y="876300"/>
                </a:lnTo>
                <a:lnTo>
                  <a:pt x="836570" y="889000"/>
                </a:lnTo>
                <a:lnTo>
                  <a:pt x="835856" y="901700"/>
                </a:lnTo>
                <a:close/>
              </a:path>
              <a:path w="2551429" h="2413000">
                <a:moveTo>
                  <a:pt x="998694" y="889000"/>
                </a:moveTo>
                <a:lnTo>
                  <a:pt x="989786" y="889000"/>
                </a:lnTo>
                <a:lnTo>
                  <a:pt x="989029" y="876300"/>
                </a:lnTo>
                <a:lnTo>
                  <a:pt x="992098" y="876300"/>
                </a:lnTo>
                <a:lnTo>
                  <a:pt x="989168" y="863600"/>
                </a:lnTo>
                <a:lnTo>
                  <a:pt x="1000049" y="863600"/>
                </a:lnTo>
                <a:lnTo>
                  <a:pt x="1003995" y="876300"/>
                </a:lnTo>
                <a:lnTo>
                  <a:pt x="998694" y="889000"/>
                </a:lnTo>
                <a:close/>
              </a:path>
              <a:path w="2551429" h="2413000">
                <a:moveTo>
                  <a:pt x="982533" y="901700"/>
                </a:moveTo>
                <a:lnTo>
                  <a:pt x="958222" y="901700"/>
                </a:lnTo>
                <a:lnTo>
                  <a:pt x="965807" y="889000"/>
                </a:lnTo>
                <a:lnTo>
                  <a:pt x="989866" y="889000"/>
                </a:lnTo>
                <a:lnTo>
                  <a:pt x="982533" y="901700"/>
                </a:lnTo>
                <a:close/>
              </a:path>
              <a:path w="2551429" h="2413000">
                <a:moveTo>
                  <a:pt x="1002122" y="901700"/>
                </a:moveTo>
                <a:lnTo>
                  <a:pt x="990563" y="901700"/>
                </a:lnTo>
                <a:lnTo>
                  <a:pt x="990224" y="889000"/>
                </a:lnTo>
                <a:lnTo>
                  <a:pt x="997100" y="889000"/>
                </a:lnTo>
                <a:lnTo>
                  <a:pt x="1002122" y="901700"/>
                </a:lnTo>
                <a:close/>
              </a:path>
              <a:path w="2551429" h="2413000">
                <a:moveTo>
                  <a:pt x="820510" y="952500"/>
                </a:moveTo>
                <a:lnTo>
                  <a:pt x="807644" y="952500"/>
                </a:lnTo>
                <a:lnTo>
                  <a:pt x="811443" y="939800"/>
                </a:lnTo>
                <a:lnTo>
                  <a:pt x="812152" y="927100"/>
                </a:lnTo>
                <a:lnTo>
                  <a:pt x="816188" y="914400"/>
                </a:lnTo>
                <a:lnTo>
                  <a:pt x="821663" y="901700"/>
                </a:lnTo>
                <a:lnTo>
                  <a:pt x="835317" y="901700"/>
                </a:lnTo>
                <a:lnTo>
                  <a:pt x="833643" y="914400"/>
                </a:lnTo>
                <a:lnTo>
                  <a:pt x="825642" y="914400"/>
                </a:lnTo>
                <a:lnTo>
                  <a:pt x="821094" y="927100"/>
                </a:lnTo>
                <a:lnTo>
                  <a:pt x="820331" y="939800"/>
                </a:lnTo>
                <a:lnTo>
                  <a:pt x="820510" y="952500"/>
                </a:lnTo>
                <a:close/>
              </a:path>
              <a:path w="2551429" h="2413000">
                <a:moveTo>
                  <a:pt x="959992" y="914400"/>
                </a:moveTo>
                <a:lnTo>
                  <a:pt x="942199" y="914400"/>
                </a:lnTo>
                <a:lnTo>
                  <a:pt x="950825" y="901700"/>
                </a:lnTo>
                <a:lnTo>
                  <a:pt x="967471" y="901700"/>
                </a:lnTo>
                <a:lnTo>
                  <a:pt x="959992" y="914400"/>
                </a:lnTo>
                <a:close/>
              </a:path>
              <a:path w="2551429" h="2413000">
                <a:moveTo>
                  <a:pt x="1205396" y="1003300"/>
                </a:moveTo>
                <a:lnTo>
                  <a:pt x="1189832" y="1003300"/>
                </a:lnTo>
                <a:lnTo>
                  <a:pt x="1167168" y="990600"/>
                </a:lnTo>
                <a:lnTo>
                  <a:pt x="1134093" y="965200"/>
                </a:lnTo>
                <a:lnTo>
                  <a:pt x="1094273" y="939800"/>
                </a:lnTo>
                <a:lnTo>
                  <a:pt x="1074983" y="939800"/>
                </a:lnTo>
                <a:lnTo>
                  <a:pt x="1056149" y="927100"/>
                </a:lnTo>
                <a:lnTo>
                  <a:pt x="993214" y="927100"/>
                </a:lnTo>
                <a:lnTo>
                  <a:pt x="998335" y="914400"/>
                </a:lnTo>
                <a:lnTo>
                  <a:pt x="994449" y="901700"/>
                </a:lnTo>
                <a:lnTo>
                  <a:pt x="1005908" y="901700"/>
                </a:lnTo>
                <a:lnTo>
                  <a:pt x="1006965" y="914400"/>
                </a:lnTo>
                <a:lnTo>
                  <a:pt x="1052422" y="914400"/>
                </a:lnTo>
                <a:lnTo>
                  <a:pt x="1097282" y="939800"/>
                </a:lnTo>
                <a:lnTo>
                  <a:pt x="1127289" y="952500"/>
                </a:lnTo>
                <a:lnTo>
                  <a:pt x="1154177" y="965200"/>
                </a:lnTo>
                <a:lnTo>
                  <a:pt x="1176607" y="977900"/>
                </a:lnTo>
                <a:lnTo>
                  <a:pt x="1193240" y="990600"/>
                </a:lnTo>
                <a:lnTo>
                  <a:pt x="1211898" y="990600"/>
                </a:lnTo>
                <a:lnTo>
                  <a:pt x="1205396" y="1003300"/>
                </a:lnTo>
                <a:close/>
              </a:path>
              <a:path w="2551429" h="2413000">
                <a:moveTo>
                  <a:pt x="880436" y="1003300"/>
                </a:moveTo>
                <a:lnTo>
                  <a:pt x="870293" y="1003300"/>
                </a:lnTo>
                <a:lnTo>
                  <a:pt x="878956" y="990600"/>
                </a:lnTo>
                <a:lnTo>
                  <a:pt x="890336" y="965200"/>
                </a:lnTo>
                <a:lnTo>
                  <a:pt x="903547" y="952500"/>
                </a:lnTo>
                <a:lnTo>
                  <a:pt x="917703" y="939800"/>
                </a:lnTo>
                <a:lnTo>
                  <a:pt x="926726" y="927100"/>
                </a:lnTo>
                <a:lnTo>
                  <a:pt x="934117" y="914400"/>
                </a:lnTo>
                <a:lnTo>
                  <a:pt x="948194" y="914400"/>
                </a:lnTo>
                <a:lnTo>
                  <a:pt x="943349" y="927100"/>
                </a:lnTo>
                <a:lnTo>
                  <a:pt x="934364" y="927100"/>
                </a:lnTo>
                <a:lnTo>
                  <a:pt x="941614" y="939800"/>
                </a:lnTo>
                <a:lnTo>
                  <a:pt x="924041" y="939800"/>
                </a:lnTo>
                <a:lnTo>
                  <a:pt x="919118" y="952500"/>
                </a:lnTo>
                <a:lnTo>
                  <a:pt x="914276" y="952500"/>
                </a:lnTo>
                <a:lnTo>
                  <a:pt x="909513" y="965200"/>
                </a:lnTo>
                <a:lnTo>
                  <a:pt x="899633" y="965200"/>
                </a:lnTo>
                <a:lnTo>
                  <a:pt x="895635" y="977900"/>
                </a:lnTo>
                <a:lnTo>
                  <a:pt x="891835" y="977900"/>
                </a:lnTo>
                <a:lnTo>
                  <a:pt x="888268" y="990600"/>
                </a:lnTo>
                <a:lnTo>
                  <a:pt x="883864" y="990600"/>
                </a:lnTo>
                <a:lnTo>
                  <a:pt x="880436" y="1003300"/>
                </a:lnTo>
                <a:close/>
              </a:path>
              <a:path w="2551429" h="2413000">
                <a:moveTo>
                  <a:pt x="971683" y="927100"/>
                </a:moveTo>
                <a:lnTo>
                  <a:pt x="959452" y="927100"/>
                </a:lnTo>
                <a:lnTo>
                  <a:pt x="953217" y="914400"/>
                </a:lnTo>
                <a:lnTo>
                  <a:pt x="965891" y="914400"/>
                </a:lnTo>
                <a:lnTo>
                  <a:pt x="971683" y="927100"/>
                </a:lnTo>
                <a:close/>
              </a:path>
              <a:path w="2551429" h="2413000">
                <a:moveTo>
                  <a:pt x="982911" y="939800"/>
                </a:moveTo>
                <a:lnTo>
                  <a:pt x="971528" y="939800"/>
                </a:lnTo>
                <a:lnTo>
                  <a:pt x="965572" y="927100"/>
                </a:lnTo>
                <a:lnTo>
                  <a:pt x="977359" y="927100"/>
                </a:lnTo>
                <a:lnTo>
                  <a:pt x="982911" y="939800"/>
                </a:lnTo>
                <a:close/>
              </a:path>
              <a:path w="2551429" h="2413000">
                <a:moveTo>
                  <a:pt x="996420" y="939800"/>
                </a:moveTo>
                <a:lnTo>
                  <a:pt x="982911" y="939800"/>
                </a:lnTo>
                <a:lnTo>
                  <a:pt x="988012" y="927100"/>
                </a:lnTo>
                <a:lnTo>
                  <a:pt x="1000821" y="927100"/>
                </a:lnTo>
                <a:lnTo>
                  <a:pt x="996420" y="939800"/>
                </a:lnTo>
                <a:close/>
              </a:path>
              <a:path w="2551429" h="2413000">
                <a:moveTo>
                  <a:pt x="962902" y="965200"/>
                </a:moveTo>
                <a:lnTo>
                  <a:pt x="950278" y="965200"/>
                </a:lnTo>
                <a:lnTo>
                  <a:pt x="942996" y="952500"/>
                </a:lnTo>
                <a:lnTo>
                  <a:pt x="935582" y="939800"/>
                </a:lnTo>
                <a:lnTo>
                  <a:pt x="941614" y="939800"/>
                </a:lnTo>
                <a:lnTo>
                  <a:pt x="948865" y="952500"/>
                </a:lnTo>
                <a:lnTo>
                  <a:pt x="956002" y="952500"/>
                </a:lnTo>
                <a:lnTo>
                  <a:pt x="962902" y="965200"/>
                </a:lnTo>
                <a:close/>
              </a:path>
              <a:path w="2551429" h="2413000">
                <a:moveTo>
                  <a:pt x="986617" y="952500"/>
                </a:moveTo>
                <a:lnTo>
                  <a:pt x="972508" y="952500"/>
                </a:lnTo>
                <a:lnTo>
                  <a:pt x="977271" y="939800"/>
                </a:lnTo>
                <a:lnTo>
                  <a:pt x="987315" y="939800"/>
                </a:lnTo>
                <a:lnTo>
                  <a:pt x="986617" y="952500"/>
                </a:lnTo>
                <a:close/>
              </a:path>
              <a:path w="2551429" h="2413000">
                <a:moveTo>
                  <a:pt x="643223" y="1270000"/>
                </a:moveTo>
                <a:lnTo>
                  <a:pt x="636966" y="1270000"/>
                </a:lnTo>
                <a:lnTo>
                  <a:pt x="2650" y="1003300"/>
                </a:lnTo>
                <a:lnTo>
                  <a:pt x="0" y="1003300"/>
                </a:lnTo>
                <a:lnTo>
                  <a:pt x="0" y="952500"/>
                </a:lnTo>
                <a:lnTo>
                  <a:pt x="6078" y="952500"/>
                </a:lnTo>
                <a:lnTo>
                  <a:pt x="35193" y="965200"/>
                </a:lnTo>
                <a:lnTo>
                  <a:pt x="8808" y="965200"/>
                </a:lnTo>
                <a:lnTo>
                  <a:pt x="8808" y="1003300"/>
                </a:lnTo>
                <a:lnTo>
                  <a:pt x="622437" y="1257300"/>
                </a:lnTo>
                <a:lnTo>
                  <a:pt x="643223" y="1257300"/>
                </a:lnTo>
                <a:lnTo>
                  <a:pt x="643223" y="1270000"/>
                </a:lnTo>
                <a:close/>
              </a:path>
              <a:path w="2551429" h="2413000">
                <a:moveTo>
                  <a:pt x="811702" y="965200"/>
                </a:moveTo>
                <a:lnTo>
                  <a:pt x="803792" y="965200"/>
                </a:lnTo>
                <a:lnTo>
                  <a:pt x="805016" y="952500"/>
                </a:lnTo>
                <a:lnTo>
                  <a:pt x="813276" y="952500"/>
                </a:lnTo>
                <a:lnTo>
                  <a:pt x="811702" y="965200"/>
                </a:lnTo>
                <a:close/>
              </a:path>
              <a:path w="2551429" h="2413000">
                <a:moveTo>
                  <a:pt x="915332" y="1104900"/>
                </a:moveTo>
                <a:lnTo>
                  <a:pt x="906304" y="1104900"/>
                </a:lnTo>
                <a:lnTo>
                  <a:pt x="905018" y="1092482"/>
                </a:lnTo>
                <a:lnTo>
                  <a:pt x="905009" y="1092200"/>
                </a:lnTo>
                <a:lnTo>
                  <a:pt x="898742" y="1079500"/>
                </a:lnTo>
                <a:lnTo>
                  <a:pt x="896185" y="1066800"/>
                </a:lnTo>
                <a:lnTo>
                  <a:pt x="897358" y="1054100"/>
                </a:lnTo>
                <a:lnTo>
                  <a:pt x="902278" y="1041400"/>
                </a:lnTo>
                <a:lnTo>
                  <a:pt x="892849" y="1028700"/>
                </a:lnTo>
                <a:lnTo>
                  <a:pt x="911187" y="1028700"/>
                </a:lnTo>
                <a:lnTo>
                  <a:pt x="914435" y="1016000"/>
                </a:lnTo>
                <a:lnTo>
                  <a:pt x="909123" y="1016000"/>
                </a:lnTo>
                <a:lnTo>
                  <a:pt x="900677" y="1003300"/>
                </a:lnTo>
                <a:lnTo>
                  <a:pt x="928007" y="1003300"/>
                </a:lnTo>
                <a:lnTo>
                  <a:pt x="937433" y="990600"/>
                </a:lnTo>
                <a:lnTo>
                  <a:pt x="942913" y="990600"/>
                </a:lnTo>
                <a:lnTo>
                  <a:pt x="952519" y="977900"/>
                </a:lnTo>
                <a:lnTo>
                  <a:pt x="957282" y="965200"/>
                </a:lnTo>
                <a:lnTo>
                  <a:pt x="962902" y="965200"/>
                </a:lnTo>
                <a:lnTo>
                  <a:pt x="967665" y="952500"/>
                </a:lnTo>
                <a:lnTo>
                  <a:pt x="980860" y="952500"/>
                </a:lnTo>
                <a:lnTo>
                  <a:pt x="970917" y="965200"/>
                </a:lnTo>
                <a:lnTo>
                  <a:pt x="952804" y="990600"/>
                </a:lnTo>
                <a:lnTo>
                  <a:pt x="913379" y="1028700"/>
                </a:lnTo>
                <a:lnTo>
                  <a:pt x="906770" y="1041400"/>
                </a:lnTo>
                <a:lnTo>
                  <a:pt x="904902" y="1066800"/>
                </a:lnTo>
                <a:lnTo>
                  <a:pt x="907760" y="1079500"/>
                </a:lnTo>
                <a:lnTo>
                  <a:pt x="915332" y="1104900"/>
                </a:lnTo>
                <a:close/>
              </a:path>
              <a:path w="2551429" h="2413000">
                <a:moveTo>
                  <a:pt x="634415" y="1257300"/>
                </a:moveTo>
                <a:lnTo>
                  <a:pt x="622437" y="1257300"/>
                </a:lnTo>
                <a:lnTo>
                  <a:pt x="572914" y="1206500"/>
                </a:lnTo>
                <a:lnTo>
                  <a:pt x="8808" y="965200"/>
                </a:lnTo>
                <a:lnTo>
                  <a:pt x="35193" y="965200"/>
                </a:lnTo>
                <a:lnTo>
                  <a:pt x="559263" y="1193800"/>
                </a:lnTo>
                <a:lnTo>
                  <a:pt x="577541" y="1193800"/>
                </a:lnTo>
                <a:lnTo>
                  <a:pt x="634415" y="1257300"/>
                </a:lnTo>
                <a:close/>
              </a:path>
              <a:path w="2551429" h="2413000">
                <a:moveTo>
                  <a:pt x="875753" y="1016000"/>
                </a:moveTo>
                <a:lnTo>
                  <a:pt x="867562" y="1016000"/>
                </a:lnTo>
                <a:lnTo>
                  <a:pt x="845599" y="1003300"/>
                </a:lnTo>
                <a:lnTo>
                  <a:pt x="825714" y="990600"/>
                </a:lnTo>
                <a:lnTo>
                  <a:pt x="810916" y="977900"/>
                </a:lnTo>
                <a:lnTo>
                  <a:pt x="804209" y="965200"/>
                </a:lnTo>
                <a:lnTo>
                  <a:pt x="812838" y="965200"/>
                </a:lnTo>
                <a:lnTo>
                  <a:pt x="818225" y="977900"/>
                </a:lnTo>
                <a:lnTo>
                  <a:pt x="830931" y="977900"/>
                </a:lnTo>
                <a:lnTo>
                  <a:pt x="848953" y="990600"/>
                </a:lnTo>
                <a:lnTo>
                  <a:pt x="870293" y="1003300"/>
                </a:lnTo>
                <a:lnTo>
                  <a:pt x="877606" y="1003300"/>
                </a:lnTo>
                <a:lnTo>
                  <a:pt x="875753" y="1016000"/>
                </a:lnTo>
                <a:close/>
              </a:path>
              <a:path w="2551429" h="2413000">
                <a:moveTo>
                  <a:pt x="925951" y="977900"/>
                </a:moveTo>
                <a:lnTo>
                  <a:pt x="911751" y="977900"/>
                </a:lnTo>
                <a:lnTo>
                  <a:pt x="903793" y="965200"/>
                </a:lnTo>
                <a:lnTo>
                  <a:pt x="917559" y="965200"/>
                </a:lnTo>
                <a:lnTo>
                  <a:pt x="925951" y="977900"/>
                </a:lnTo>
                <a:close/>
              </a:path>
              <a:path w="2551429" h="2413000">
                <a:moveTo>
                  <a:pt x="942913" y="990600"/>
                </a:moveTo>
                <a:lnTo>
                  <a:pt x="928430" y="990600"/>
                </a:lnTo>
                <a:lnTo>
                  <a:pt x="920033" y="977900"/>
                </a:lnTo>
                <a:lnTo>
                  <a:pt x="934474" y="977900"/>
                </a:lnTo>
                <a:lnTo>
                  <a:pt x="942913" y="990600"/>
                </a:lnTo>
                <a:close/>
              </a:path>
              <a:path w="2551429" h="2413000">
                <a:moveTo>
                  <a:pt x="905671" y="1003300"/>
                </a:moveTo>
                <a:lnTo>
                  <a:pt x="892264" y="1003300"/>
                </a:lnTo>
                <a:lnTo>
                  <a:pt x="883864" y="990600"/>
                </a:lnTo>
                <a:lnTo>
                  <a:pt x="896944" y="990600"/>
                </a:lnTo>
                <a:lnTo>
                  <a:pt x="905671" y="1003300"/>
                </a:lnTo>
                <a:close/>
              </a:path>
              <a:path w="2551429" h="2413000">
                <a:moveTo>
                  <a:pt x="1202307" y="1016000"/>
                </a:moveTo>
                <a:lnTo>
                  <a:pt x="1200892" y="1016000"/>
                </a:lnTo>
                <a:lnTo>
                  <a:pt x="1199477" y="1003300"/>
                </a:lnTo>
                <a:lnTo>
                  <a:pt x="1203623" y="1003300"/>
                </a:lnTo>
                <a:lnTo>
                  <a:pt x="1202307" y="1016000"/>
                </a:lnTo>
                <a:close/>
              </a:path>
              <a:path w="2551429" h="2413000">
                <a:moveTo>
                  <a:pt x="891691" y="1028700"/>
                </a:moveTo>
                <a:lnTo>
                  <a:pt x="874873" y="1028700"/>
                </a:lnTo>
                <a:lnTo>
                  <a:pt x="867921" y="1016000"/>
                </a:lnTo>
                <a:lnTo>
                  <a:pt x="883205" y="1016000"/>
                </a:lnTo>
                <a:lnTo>
                  <a:pt x="891691" y="1028700"/>
                </a:lnTo>
                <a:close/>
              </a:path>
              <a:path w="2551429" h="2413000">
                <a:moveTo>
                  <a:pt x="766034" y="1054100"/>
                </a:moveTo>
                <a:lnTo>
                  <a:pt x="562173" y="1054100"/>
                </a:lnTo>
                <a:lnTo>
                  <a:pt x="567992" y="1041400"/>
                </a:lnTo>
                <a:lnTo>
                  <a:pt x="566756" y="1028700"/>
                </a:lnTo>
                <a:lnTo>
                  <a:pt x="742750" y="1028700"/>
                </a:lnTo>
                <a:lnTo>
                  <a:pt x="766034" y="1054100"/>
                </a:lnTo>
                <a:close/>
              </a:path>
              <a:path w="2551429" h="2413000">
                <a:moveTo>
                  <a:pt x="1412278" y="1333500"/>
                </a:moveTo>
                <a:lnTo>
                  <a:pt x="1358818" y="1333500"/>
                </a:lnTo>
                <a:lnTo>
                  <a:pt x="1406020" y="1320800"/>
                </a:lnTo>
                <a:lnTo>
                  <a:pt x="1409555" y="1308100"/>
                </a:lnTo>
                <a:lnTo>
                  <a:pt x="1412629" y="1295400"/>
                </a:lnTo>
                <a:lnTo>
                  <a:pt x="1415243" y="1282700"/>
                </a:lnTo>
                <a:lnTo>
                  <a:pt x="1417399" y="1270000"/>
                </a:lnTo>
                <a:lnTo>
                  <a:pt x="1419950" y="1257300"/>
                </a:lnTo>
                <a:lnTo>
                  <a:pt x="1421266" y="1244600"/>
                </a:lnTo>
                <a:lnTo>
                  <a:pt x="1452116" y="1041400"/>
                </a:lnTo>
                <a:lnTo>
                  <a:pt x="1461183" y="1041400"/>
                </a:lnTo>
                <a:lnTo>
                  <a:pt x="1430074" y="1244600"/>
                </a:lnTo>
                <a:lnTo>
                  <a:pt x="1428874" y="1257300"/>
                </a:lnTo>
                <a:lnTo>
                  <a:pt x="1425466" y="1270000"/>
                </a:lnTo>
                <a:lnTo>
                  <a:pt x="1419912" y="1295400"/>
                </a:lnTo>
                <a:lnTo>
                  <a:pt x="1412278" y="1333500"/>
                </a:lnTo>
                <a:close/>
              </a:path>
              <a:path w="2551429" h="2413000">
                <a:moveTo>
                  <a:pt x="789318" y="1079500"/>
                </a:moveTo>
                <a:lnTo>
                  <a:pt x="620584" y="1079500"/>
                </a:lnTo>
                <a:lnTo>
                  <a:pt x="621720" y="1066800"/>
                </a:lnTo>
                <a:lnTo>
                  <a:pt x="777676" y="1066800"/>
                </a:lnTo>
                <a:lnTo>
                  <a:pt x="789318" y="1079500"/>
                </a:lnTo>
                <a:close/>
              </a:path>
              <a:path w="2551429" h="2413000">
                <a:moveTo>
                  <a:pt x="906304" y="1104900"/>
                </a:moveTo>
                <a:lnTo>
                  <a:pt x="905427" y="1104900"/>
                </a:lnTo>
                <a:lnTo>
                  <a:pt x="905018" y="1092482"/>
                </a:lnTo>
                <a:lnTo>
                  <a:pt x="906304" y="1104900"/>
                </a:lnTo>
                <a:close/>
              </a:path>
              <a:path w="2551429" h="2413000">
                <a:moveTo>
                  <a:pt x="980641" y="1181100"/>
                </a:moveTo>
                <a:lnTo>
                  <a:pt x="798310" y="1181100"/>
                </a:lnTo>
                <a:lnTo>
                  <a:pt x="797074" y="1155700"/>
                </a:lnTo>
                <a:lnTo>
                  <a:pt x="959138" y="1155700"/>
                </a:lnTo>
                <a:lnTo>
                  <a:pt x="980641" y="1181100"/>
                </a:lnTo>
                <a:close/>
              </a:path>
              <a:path w="2551429" h="2413000">
                <a:moveTo>
                  <a:pt x="1034059" y="1232441"/>
                </a:moveTo>
                <a:lnTo>
                  <a:pt x="1032849" y="1231900"/>
                </a:lnTo>
                <a:lnTo>
                  <a:pt x="1033663" y="1231900"/>
                </a:lnTo>
                <a:lnTo>
                  <a:pt x="1034059" y="1232441"/>
                </a:lnTo>
                <a:close/>
              </a:path>
              <a:path w="2551429" h="2413000">
                <a:moveTo>
                  <a:pt x="2550893" y="1257300"/>
                </a:moveTo>
                <a:lnTo>
                  <a:pt x="2542084" y="1257300"/>
                </a:lnTo>
                <a:lnTo>
                  <a:pt x="2542084" y="1231900"/>
                </a:lnTo>
                <a:lnTo>
                  <a:pt x="2550893" y="1231900"/>
                </a:lnTo>
                <a:lnTo>
                  <a:pt x="2550893" y="1257300"/>
                </a:lnTo>
                <a:close/>
              </a:path>
              <a:path w="2551429" h="2413000">
                <a:moveTo>
                  <a:pt x="1443922" y="1346200"/>
                </a:moveTo>
                <a:lnTo>
                  <a:pt x="1264784" y="1346200"/>
                </a:lnTo>
                <a:lnTo>
                  <a:pt x="1219483" y="1333500"/>
                </a:lnTo>
                <a:lnTo>
                  <a:pt x="1175690" y="1308100"/>
                </a:lnTo>
                <a:lnTo>
                  <a:pt x="1133597" y="1295400"/>
                </a:lnTo>
                <a:lnTo>
                  <a:pt x="1093396" y="1270000"/>
                </a:lnTo>
                <a:lnTo>
                  <a:pt x="1077194" y="1270000"/>
                </a:lnTo>
                <a:lnTo>
                  <a:pt x="1070398" y="1257300"/>
                </a:lnTo>
                <a:lnTo>
                  <a:pt x="1056926" y="1257300"/>
                </a:lnTo>
                <a:lnTo>
                  <a:pt x="1050811" y="1244600"/>
                </a:lnTo>
                <a:lnTo>
                  <a:pt x="1042964" y="1244600"/>
                </a:lnTo>
                <a:lnTo>
                  <a:pt x="1034059" y="1232441"/>
                </a:lnTo>
                <a:lnTo>
                  <a:pt x="1061251" y="1244600"/>
                </a:lnTo>
                <a:lnTo>
                  <a:pt x="1098768" y="1270000"/>
                </a:lnTo>
                <a:lnTo>
                  <a:pt x="1138301" y="1282700"/>
                </a:lnTo>
                <a:lnTo>
                  <a:pt x="1179637" y="1308100"/>
                </a:lnTo>
                <a:lnTo>
                  <a:pt x="1266881" y="1333500"/>
                </a:lnTo>
                <a:lnTo>
                  <a:pt x="1472881" y="1333500"/>
                </a:lnTo>
                <a:lnTo>
                  <a:pt x="1443922" y="1346200"/>
                </a:lnTo>
                <a:close/>
              </a:path>
              <a:path w="2551429" h="2413000">
                <a:moveTo>
                  <a:pt x="678477" y="2400300"/>
                </a:moveTo>
                <a:lnTo>
                  <a:pt x="669669" y="2400300"/>
                </a:lnTo>
                <a:lnTo>
                  <a:pt x="669669" y="1270000"/>
                </a:lnTo>
                <a:lnTo>
                  <a:pt x="678477" y="1270000"/>
                </a:lnTo>
                <a:lnTo>
                  <a:pt x="678477" y="2400300"/>
                </a:lnTo>
                <a:close/>
              </a:path>
              <a:path w="2551429" h="2413000">
                <a:moveTo>
                  <a:pt x="1356955" y="1778000"/>
                </a:moveTo>
                <a:lnTo>
                  <a:pt x="1348147" y="1778000"/>
                </a:lnTo>
                <a:lnTo>
                  <a:pt x="1354128" y="1752600"/>
                </a:lnTo>
                <a:lnTo>
                  <a:pt x="1370427" y="1727200"/>
                </a:lnTo>
                <a:lnTo>
                  <a:pt x="1394573" y="1701800"/>
                </a:lnTo>
                <a:lnTo>
                  <a:pt x="2141156" y="1701800"/>
                </a:lnTo>
                <a:lnTo>
                  <a:pt x="2141156" y="1358900"/>
                </a:lnTo>
                <a:lnTo>
                  <a:pt x="2144219" y="1346200"/>
                </a:lnTo>
                <a:lnTo>
                  <a:pt x="2152572" y="1333500"/>
                </a:lnTo>
                <a:lnTo>
                  <a:pt x="2164957" y="1320800"/>
                </a:lnTo>
                <a:lnTo>
                  <a:pt x="2205412" y="1320800"/>
                </a:lnTo>
                <a:lnTo>
                  <a:pt x="2217824" y="1333500"/>
                </a:lnTo>
                <a:lnTo>
                  <a:pt x="2168377" y="1333500"/>
                </a:lnTo>
                <a:lnTo>
                  <a:pt x="2158793" y="1346200"/>
                </a:lnTo>
                <a:lnTo>
                  <a:pt x="2152333" y="1346200"/>
                </a:lnTo>
                <a:lnTo>
                  <a:pt x="2149964" y="1358900"/>
                </a:lnTo>
                <a:lnTo>
                  <a:pt x="2149964" y="1714500"/>
                </a:lnTo>
                <a:lnTo>
                  <a:pt x="1397992" y="1714500"/>
                </a:lnTo>
                <a:lnTo>
                  <a:pt x="1376647" y="1727200"/>
                </a:lnTo>
                <a:lnTo>
                  <a:pt x="1362242" y="1752600"/>
                </a:lnTo>
                <a:lnTo>
                  <a:pt x="1356955" y="1778000"/>
                </a:lnTo>
                <a:close/>
              </a:path>
              <a:path w="2551429" h="2413000">
                <a:moveTo>
                  <a:pt x="2205412" y="1803400"/>
                </a:moveTo>
                <a:lnTo>
                  <a:pt x="2190240" y="1803400"/>
                </a:lnTo>
                <a:lnTo>
                  <a:pt x="2201993" y="1790700"/>
                </a:lnTo>
                <a:lnTo>
                  <a:pt x="2211604" y="1790700"/>
                </a:lnTo>
                <a:lnTo>
                  <a:pt x="2218092" y="1778000"/>
                </a:lnTo>
                <a:lnTo>
                  <a:pt x="2220473" y="1765300"/>
                </a:lnTo>
                <a:lnTo>
                  <a:pt x="2220473" y="1358900"/>
                </a:lnTo>
                <a:lnTo>
                  <a:pt x="2218092" y="1346200"/>
                </a:lnTo>
                <a:lnTo>
                  <a:pt x="2211604" y="1346200"/>
                </a:lnTo>
                <a:lnTo>
                  <a:pt x="2201993" y="1333500"/>
                </a:lnTo>
                <a:lnTo>
                  <a:pt x="2217824" y="1333500"/>
                </a:lnTo>
                <a:lnTo>
                  <a:pt x="2226205" y="1346200"/>
                </a:lnTo>
                <a:lnTo>
                  <a:pt x="2229281" y="1358900"/>
                </a:lnTo>
                <a:lnTo>
                  <a:pt x="2229281" y="1612900"/>
                </a:lnTo>
                <a:lnTo>
                  <a:pt x="2305868" y="1612900"/>
                </a:lnTo>
                <a:lnTo>
                  <a:pt x="2286828" y="1625600"/>
                </a:lnTo>
                <a:lnTo>
                  <a:pt x="2229281" y="1625600"/>
                </a:lnTo>
                <a:lnTo>
                  <a:pt x="2229281" y="1701800"/>
                </a:lnTo>
                <a:lnTo>
                  <a:pt x="2296134" y="1701800"/>
                </a:lnTo>
                <a:lnTo>
                  <a:pt x="2304612" y="1714500"/>
                </a:lnTo>
                <a:lnTo>
                  <a:pt x="2229281" y="1714500"/>
                </a:lnTo>
                <a:lnTo>
                  <a:pt x="2229281" y="1765300"/>
                </a:lnTo>
                <a:lnTo>
                  <a:pt x="2226205" y="1778000"/>
                </a:lnTo>
                <a:lnTo>
                  <a:pt x="2217824" y="1790700"/>
                </a:lnTo>
                <a:lnTo>
                  <a:pt x="2205412" y="1803400"/>
                </a:lnTo>
                <a:close/>
              </a:path>
              <a:path w="2551429" h="2413000">
                <a:moveTo>
                  <a:pt x="1321701" y="2171700"/>
                </a:moveTo>
                <a:lnTo>
                  <a:pt x="970216" y="2171700"/>
                </a:lnTo>
                <a:lnTo>
                  <a:pt x="969857" y="2159000"/>
                </a:lnTo>
                <a:lnTo>
                  <a:pt x="959993" y="2057400"/>
                </a:lnTo>
                <a:lnTo>
                  <a:pt x="952271" y="1968500"/>
                </a:lnTo>
                <a:lnTo>
                  <a:pt x="946718" y="1892300"/>
                </a:lnTo>
                <a:lnTo>
                  <a:pt x="943366" y="1816100"/>
                </a:lnTo>
                <a:lnTo>
                  <a:pt x="942241" y="1752600"/>
                </a:lnTo>
                <a:lnTo>
                  <a:pt x="943373" y="1701800"/>
                </a:lnTo>
                <a:lnTo>
                  <a:pt x="946792" y="1651000"/>
                </a:lnTo>
                <a:lnTo>
                  <a:pt x="952526" y="1612900"/>
                </a:lnTo>
                <a:lnTo>
                  <a:pt x="960604" y="1574800"/>
                </a:lnTo>
                <a:lnTo>
                  <a:pt x="983907" y="1524000"/>
                </a:lnTo>
                <a:lnTo>
                  <a:pt x="1016934" y="1485900"/>
                </a:lnTo>
                <a:lnTo>
                  <a:pt x="1037166" y="1460500"/>
                </a:lnTo>
                <a:lnTo>
                  <a:pt x="1086755" y="1435100"/>
                </a:lnTo>
                <a:lnTo>
                  <a:pt x="1145896" y="1409700"/>
                </a:lnTo>
                <a:lnTo>
                  <a:pt x="1177556" y="1397000"/>
                </a:lnTo>
                <a:lnTo>
                  <a:pt x="1186737" y="1384300"/>
                </a:lnTo>
                <a:lnTo>
                  <a:pt x="1198782" y="1358900"/>
                </a:lnTo>
                <a:lnTo>
                  <a:pt x="1213806" y="1346200"/>
                </a:lnTo>
                <a:lnTo>
                  <a:pt x="1232619" y="1346200"/>
                </a:lnTo>
                <a:lnTo>
                  <a:pt x="1218857" y="1358900"/>
                </a:lnTo>
                <a:lnTo>
                  <a:pt x="1206629" y="1358900"/>
                </a:lnTo>
                <a:lnTo>
                  <a:pt x="1196117" y="1384300"/>
                </a:lnTo>
                <a:lnTo>
                  <a:pt x="1187500" y="1397000"/>
                </a:lnTo>
                <a:lnTo>
                  <a:pt x="1241851" y="1397000"/>
                </a:lnTo>
                <a:lnTo>
                  <a:pt x="1212860" y="1409700"/>
                </a:lnTo>
                <a:lnTo>
                  <a:pt x="1174726" y="1409700"/>
                </a:lnTo>
                <a:lnTo>
                  <a:pt x="1145109" y="1422400"/>
                </a:lnTo>
                <a:lnTo>
                  <a:pt x="1089903" y="1447800"/>
                </a:lnTo>
                <a:lnTo>
                  <a:pt x="1042890" y="1473200"/>
                </a:lnTo>
                <a:lnTo>
                  <a:pt x="1006086" y="1511300"/>
                </a:lnTo>
                <a:lnTo>
                  <a:pt x="991276" y="1524000"/>
                </a:lnTo>
                <a:lnTo>
                  <a:pt x="978827" y="1549400"/>
                </a:lnTo>
                <a:lnTo>
                  <a:pt x="968710" y="1587500"/>
                </a:lnTo>
                <a:lnTo>
                  <a:pt x="960899" y="1612900"/>
                </a:lnTo>
                <a:lnTo>
                  <a:pt x="955368" y="1651000"/>
                </a:lnTo>
                <a:lnTo>
                  <a:pt x="952089" y="1701800"/>
                </a:lnTo>
                <a:lnTo>
                  <a:pt x="951036" y="1752600"/>
                </a:lnTo>
                <a:lnTo>
                  <a:pt x="952183" y="1816100"/>
                </a:lnTo>
                <a:lnTo>
                  <a:pt x="955502" y="1892300"/>
                </a:lnTo>
                <a:lnTo>
                  <a:pt x="960967" y="1968500"/>
                </a:lnTo>
                <a:lnTo>
                  <a:pt x="968551" y="2057400"/>
                </a:lnTo>
                <a:lnTo>
                  <a:pt x="978227" y="2159000"/>
                </a:lnTo>
                <a:lnTo>
                  <a:pt x="1321701" y="2159000"/>
                </a:lnTo>
                <a:lnTo>
                  <a:pt x="1321701" y="2171700"/>
                </a:lnTo>
                <a:close/>
              </a:path>
              <a:path w="2551429" h="2413000">
                <a:moveTo>
                  <a:pt x="1402493" y="1371600"/>
                </a:moveTo>
                <a:lnTo>
                  <a:pt x="1394143" y="1371600"/>
                </a:lnTo>
                <a:lnTo>
                  <a:pt x="1397628" y="1358900"/>
                </a:lnTo>
                <a:lnTo>
                  <a:pt x="1399302" y="1346200"/>
                </a:lnTo>
                <a:lnTo>
                  <a:pt x="1408316" y="1346200"/>
                </a:lnTo>
                <a:lnTo>
                  <a:pt x="1406454" y="1358900"/>
                </a:lnTo>
                <a:lnTo>
                  <a:pt x="1404509" y="1358900"/>
                </a:lnTo>
                <a:lnTo>
                  <a:pt x="1402493" y="1371600"/>
                </a:lnTo>
                <a:close/>
              </a:path>
              <a:path w="2551429" h="2413000">
                <a:moveTo>
                  <a:pt x="1379161" y="1384300"/>
                </a:moveTo>
                <a:lnTo>
                  <a:pt x="1321083" y="1384300"/>
                </a:lnTo>
                <a:lnTo>
                  <a:pt x="1338821" y="1371600"/>
                </a:lnTo>
                <a:lnTo>
                  <a:pt x="1395019" y="1371600"/>
                </a:lnTo>
                <a:lnTo>
                  <a:pt x="1379161" y="1384300"/>
                </a:lnTo>
                <a:close/>
              </a:path>
              <a:path w="2551429" h="2413000">
                <a:moveTo>
                  <a:pt x="1420269" y="1384300"/>
                </a:moveTo>
                <a:lnTo>
                  <a:pt x="1402494" y="1384300"/>
                </a:lnTo>
                <a:lnTo>
                  <a:pt x="1395099" y="1371600"/>
                </a:lnTo>
                <a:lnTo>
                  <a:pt x="1409436" y="1371600"/>
                </a:lnTo>
                <a:lnTo>
                  <a:pt x="1420269" y="1384300"/>
                </a:lnTo>
                <a:close/>
              </a:path>
              <a:path w="2551429" h="2413000">
                <a:moveTo>
                  <a:pt x="1300297" y="1397000"/>
                </a:moveTo>
                <a:lnTo>
                  <a:pt x="1215046" y="1397000"/>
                </a:lnTo>
                <a:lnTo>
                  <a:pt x="1242975" y="1384300"/>
                </a:lnTo>
                <a:lnTo>
                  <a:pt x="1322239" y="1384300"/>
                </a:lnTo>
                <a:lnTo>
                  <a:pt x="1300297" y="1397000"/>
                </a:lnTo>
                <a:close/>
              </a:path>
              <a:path w="2551429" h="2413000">
                <a:moveTo>
                  <a:pt x="1623842" y="1549400"/>
                </a:moveTo>
                <a:lnTo>
                  <a:pt x="1597983" y="1549400"/>
                </a:lnTo>
                <a:lnTo>
                  <a:pt x="1568914" y="1536700"/>
                </a:lnTo>
                <a:lnTo>
                  <a:pt x="1543499" y="1524000"/>
                </a:lnTo>
                <a:lnTo>
                  <a:pt x="1521548" y="1498600"/>
                </a:lnTo>
                <a:lnTo>
                  <a:pt x="1518200" y="1485900"/>
                </a:lnTo>
                <a:lnTo>
                  <a:pt x="1514852" y="1485900"/>
                </a:lnTo>
                <a:lnTo>
                  <a:pt x="1512480" y="1473200"/>
                </a:lnTo>
                <a:lnTo>
                  <a:pt x="1508324" y="1460500"/>
                </a:lnTo>
                <a:lnTo>
                  <a:pt x="1505313" y="1447800"/>
                </a:lnTo>
                <a:lnTo>
                  <a:pt x="1503330" y="1435100"/>
                </a:lnTo>
                <a:lnTo>
                  <a:pt x="1502257" y="1422400"/>
                </a:lnTo>
                <a:lnTo>
                  <a:pt x="1499427" y="1422400"/>
                </a:lnTo>
                <a:lnTo>
                  <a:pt x="1455308" y="1409700"/>
                </a:lnTo>
                <a:lnTo>
                  <a:pt x="1422780" y="1384300"/>
                </a:lnTo>
                <a:lnTo>
                  <a:pt x="1434884" y="1384300"/>
                </a:lnTo>
                <a:lnTo>
                  <a:pt x="1453172" y="1397000"/>
                </a:lnTo>
                <a:lnTo>
                  <a:pt x="1475779" y="1397000"/>
                </a:lnTo>
                <a:lnTo>
                  <a:pt x="1488492" y="1409700"/>
                </a:lnTo>
                <a:lnTo>
                  <a:pt x="1511621" y="1409700"/>
                </a:lnTo>
                <a:lnTo>
                  <a:pt x="1513722" y="1447800"/>
                </a:lnTo>
                <a:lnTo>
                  <a:pt x="1529220" y="1485900"/>
                </a:lnTo>
                <a:lnTo>
                  <a:pt x="1548248" y="1511300"/>
                </a:lnTo>
                <a:lnTo>
                  <a:pt x="1570149" y="1524000"/>
                </a:lnTo>
                <a:lnTo>
                  <a:pt x="1595241" y="1536700"/>
                </a:lnTo>
                <a:lnTo>
                  <a:pt x="1623842" y="1549400"/>
                </a:lnTo>
                <a:close/>
              </a:path>
              <a:path w="2551429" h="2413000">
                <a:moveTo>
                  <a:pt x="1321701" y="2159000"/>
                </a:moveTo>
                <a:lnTo>
                  <a:pt x="1312893" y="2159000"/>
                </a:lnTo>
                <a:lnTo>
                  <a:pt x="1312893" y="1778000"/>
                </a:lnTo>
                <a:lnTo>
                  <a:pt x="1276586" y="1765300"/>
                </a:lnTo>
                <a:lnTo>
                  <a:pt x="1245171" y="1739900"/>
                </a:lnTo>
                <a:lnTo>
                  <a:pt x="1218779" y="1701800"/>
                </a:lnTo>
                <a:lnTo>
                  <a:pt x="1197544" y="1663700"/>
                </a:lnTo>
                <a:lnTo>
                  <a:pt x="1181596" y="1612900"/>
                </a:lnTo>
                <a:lnTo>
                  <a:pt x="1171070" y="1562100"/>
                </a:lnTo>
                <a:lnTo>
                  <a:pt x="1166097" y="1511300"/>
                </a:lnTo>
                <a:lnTo>
                  <a:pt x="1165876" y="1485900"/>
                </a:lnTo>
                <a:lnTo>
                  <a:pt x="1167213" y="1460500"/>
                </a:lnTo>
                <a:lnTo>
                  <a:pt x="1170149" y="1435100"/>
                </a:lnTo>
                <a:lnTo>
                  <a:pt x="1174726" y="1409700"/>
                </a:lnTo>
                <a:lnTo>
                  <a:pt x="1184332" y="1409700"/>
                </a:lnTo>
                <a:lnTo>
                  <a:pt x="1179529" y="1435100"/>
                </a:lnTo>
                <a:lnTo>
                  <a:pt x="1176285" y="1447800"/>
                </a:lnTo>
                <a:lnTo>
                  <a:pt x="1174708" y="1473200"/>
                </a:lnTo>
                <a:lnTo>
                  <a:pt x="1174905" y="1511300"/>
                </a:lnTo>
                <a:lnTo>
                  <a:pt x="1179035" y="1549400"/>
                </a:lnTo>
                <a:lnTo>
                  <a:pt x="1188157" y="1600200"/>
                </a:lnTo>
                <a:lnTo>
                  <a:pt x="1202593" y="1651000"/>
                </a:lnTo>
                <a:lnTo>
                  <a:pt x="1222667" y="1689100"/>
                </a:lnTo>
                <a:lnTo>
                  <a:pt x="1248702" y="1727200"/>
                </a:lnTo>
                <a:lnTo>
                  <a:pt x="1281021" y="1752600"/>
                </a:lnTo>
                <a:lnTo>
                  <a:pt x="1319947" y="1778000"/>
                </a:lnTo>
                <a:lnTo>
                  <a:pt x="1356955" y="1778000"/>
                </a:lnTo>
                <a:lnTo>
                  <a:pt x="1358717" y="1790700"/>
                </a:lnTo>
                <a:lnTo>
                  <a:pt x="1321701" y="1790700"/>
                </a:lnTo>
                <a:lnTo>
                  <a:pt x="1321701" y="2159000"/>
                </a:lnTo>
                <a:close/>
              </a:path>
              <a:path w="2551429" h="2413000">
                <a:moveTo>
                  <a:pt x="1890146" y="1562100"/>
                </a:moveTo>
                <a:lnTo>
                  <a:pt x="1672600" y="1562100"/>
                </a:lnTo>
                <a:lnTo>
                  <a:pt x="1630897" y="1549400"/>
                </a:lnTo>
                <a:lnTo>
                  <a:pt x="1841188" y="1549400"/>
                </a:lnTo>
                <a:lnTo>
                  <a:pt x="1890146" y="1562100"/>
                </a:lnTo>
                <a:close/>
              </a:path>
              <a:path w="2551429" h="2413000">
                <a:moveTo>
                  <a:pt x="2414938" y="1562100"/>
                </a:moveTo>
                <a:lnTo>
                  <a:pt x="2247056" y="1562100"/>
                </a:lnTo>
                <a:lnTo>
                  <a:pt x="2264834" y="1549400"/>
                </a:lnTo>
                <a:lnTo>
                  <a:pt x="2427805" y="1549400"/>
                </a:lnTo>
                <a:lnTo>
                  <a:pt x="2414938" y="1562100"/>
                </a:lnTo>
                <a:close/>
              </a:path>
              <a:path w="2551429" h="2413000">
                <a:moveTo>
                  <a:pt x="2449555" y="2400300"/>
                </a:moveTo>
                <a:lnTo>
                  <a:pt x="2440746" y="2400300"/>
                </a:lnTo>
                <a:lnTo>
                  <a:pt x="2440746" y="1549400"/>
                </a:lnTo>
                <a:lnTo>
                  <a:pt x="2449555" y="1549400"/>
                </a:lnTo>
                <a:lnTo>
                  <a:pt x="2449555" y="2400300"/>
                </a:lnTo>
                <a:close/>
              </a:path>
              <a:path w="2551429" h="2413000">
                <a:moveTo>
                  <a:pt x="2059567" y="1701800"/>
                </a:moveTo>
                <a:lnTo>
                  <a:pt x="2054645" y="1701800"/>
                </a:lnTo>
                <a:lnTo>
                  <a:pt x="2067841" y="1663700"/>
                </a:lnTo>
                <a:lnTo>
                  <a:pt x="2075196" y="1638300"/>
                </a:lnTo>
                <a:lnTo>
                  <a:pt x="2077911" y="1600200"/>
                </a:lnTo>
                <a:lnTo>
                  <a:pt x="2077184" y="1562100"/>
                </a:lnTo>
                <a:lnTo>
                  <a:pt x="2081608" y="1562100"/>
                </a:lnTo>
                <a:lnTo>
                  <a:pt x="2082329" y="1600200"/>
                </a:lnTo>
                <a:lnTo>
                  <a:pt x="2079645" y="1638300"/>
                </a:lnTo>
                <a:lnTo>
                  <a:pt x="2072433" y="1663700"/>
                </a:lnTo>
                <a:lnTo>
                  <a:pt x="2059567" y="1701800"/>
                </a:lnTo>
                <a:close/>
              </a:path>
              <a:path w="2551429" h="2413000">
                <a:moveTo>
                  <a:pt x="2297352" y="1854200"/>
                </a:moveTo>
                <a:lnTo>
                  <a:pt x="2267784" y="1854200"/>
                </a:lnTo>
                <a:lnTo>
                  <a:pt x="2293936" y="1841500"/>
                </a:lnTo>
                <a:lnTo>
                  <a:pt x="2315311" y="1828800"/>
                </a:lnTo>
                <a:lnTo>
                  <a:pt x="2329733" y="1816100"/>
                </a:lnTo>
                <a:lnTo>
                  <a:pt x="2335024" y="1778000"/>
                </a:lnTo>
                <a:lnTo>
                  <a:pt x="2329733" y="1752600"/>
                </a:lnTo>
                <a:lnTo>
                  <a:pt x="2315311" y="1727200"/>
                </a:lnTo>
                <a:lnTo>
                  <a:pt x="2293936" y="1714500"/>
                </a:lnTo>
                <a:lnTo>
                  <a:pt x="2304612" y="1714500"/>
                </a:lnTo>
                <a:lnTo>
                  <a:pt x="2316370" y="1676400"/>
                </a:lnTo>
                <a:lnTo>
                  <a:pt x="2323988" y="1638300"/>
                </a:lnTo>
                <a:lnTo>
                  <a:pt x="2328220" y="1600200"/>
                </a:lnTo>
                <a:lnTo>
                  <a:pt x="2329822" y="1562100"/>
                </a:lnTo>
                <a:lnTo>
                  <a:pt x="2338970" y="1562100"/>
                </a:lnTo>
                <a:lnTo>
                  <a:pt x="2337252" y="1600200"/>
                </a:lnTo>
                <a:lnTo>
                  <a:pt x="2332719" y="1638300"/>
                </a:lnTo>
                <a:lnTo>
                  <a:pt x="2324551" y="1676400"/>
                </a:lnTo>
                <a:lnTo>
                  <a:pt x="2311926" y="1714500"/>
                </a:lnTo>
                <a:lnTo>
                  <a:pt x="2325047" y="1727200"/>
                </a:lnTo>
                <a:lnTo>
                  <a:pt x="2335103" y="1739900"/>
                </a:lnTo>
                <a:lnTo>
                  <a:pt x="2341543" y="1765300"/>
                </a:lnTo>
                <a:lnTo>
                  <a:pt x="2343812" y="1778000"/>
                </a:lnTo>
                <a:lnTo>
                  <a:pt x="2337829" y="1816100"/>
                </a:lnTo>
                <a:lnTo>
                  <a:pt x="2321522" y="1841500"/>
                </a:lnTo>
                <a:lnTo>
                  <a:pt x="2297352" y="1854200"/>
                </a:lnTo>
                <a:close/>
              </a:path>
              <a:path w="2551429" h="2413000">
                <a:moveTo>
                  <a:pt x="2311169" y="1612900"/>
                </a:moveTo>
                <a:lnTo>
                  <a:pt x="2285076" y="1612900"/>
                </a:lnTo>
                <a:lnTo>
                  <a:pt x="2303516" y="1600200"/>
                </a:lnTo>
                <a:lnTo>
                  <a:pt x="2308877" y="1600200"/>
                </a:lnTo>
                <a:lnTo>
                  <a:pt x="2311169" y="1612900"/>
                </a:lnTo>
                <a:close/>
              </a:path>
              <a:path w="2551429" h="2413000">
                <a:moveTo>
                  <a:pt x="2180117" y="1803400"/>
                </a:moveTo>
                <a:lnTo>
                  <a:pt x="2164960" y="1803400"/>
                </a:lnTo>
                <a:lnTo>
                  <a:pt x="2152582" y="1790700"/>
                </a:lnTo>
                <a:lnTo>
                  <a:pt x="2144236" y="1778000"/>
                </a:lnTo>
                <a:lnTo>
                  <a:pt x="2141176" y="1765300"/>
                </a:lnTo>
                <a:lnTo>
                  <a:pt x="2141176" y="1714500"/>
                </a:lnTo>
                <a:lnTo>
                  <a:pt x="2149964" y="1714500"/>
                </a:lnTo>
                <a:lnTo>
                  <a:pt x="2149964" y="1765300"/>
                </a:lnTo>
                <a:lnTo>
                  <a:pt x="2152333" y="1778000"/>
                </a:lnTo>
                <a:lnTo>
                  <a:pt x="2158793" y="1790700"/>
                </a:lnTo>
                <a:lnTo>
                  <a:pt x="2168377" y="1790700"/>
                </a:lnTo>
                <a:lnTo>
                  <a:pt x="2180117" y="1803400"/>
                </a:lnTo>
                <a:close/>
              </a:path>
              <a:path w="2551429" h="2413000">
                <a:moveTo>
                  <a:pt x="1556523" y="2159000"/>
                </a:moveTo>
                <a:lnTo>
                  <a:pt x="1522963" y="2159000"/>
                </a:lnTo>
                <a:lnTo>
                  <a:pt x="1499415" y="2108200"/>
                </a:lnTo>
                <a:lnTo>
                  <a:pt x="1477533" y="2057400"/>
                </a:lnTo>
                <a:lnTo>
                  <a:pt x="1457278" y="2006600"/>
                </a:lnTo>
                <a:lnTo>
                  <a:pt x="1438612" y="1968500"/>
                </a:lnTo>
                <a:lnTo>
                  <a:pt x="1421498" y="1930400"/>
                </a:lnTo>
                <a:lnTo>
                  <a:pt x="1405897" y="1892300"/>
                </a:lnTo>
                <a:lnTo>
                  <a:pt x="1391771" y="1854200"/>
                </a:lnTo>
                <a:lnTo>
                  <a:pt x="1374863" y="1841500"/>
                </a:lnTo>
                <a:lnTo>
                  <a:pt x="1361447" y="1828800"/>
                </a:lnTo>
                <a:lnTo>
                  <a:pt x="1352331" y="1803400"/>
                </a:lnTo>
                <a:lnTo>
                  <a:pt x="1348326" y="1790700"/>
                </a:lnTo>
                <a:lnTo>
                  <a:pt x="1358717" y="1790700"/>
                </a:lnTo>
                <a:lnTo>
                  <a:pt x="1362242" y="1816100"/>
                </a:lnTo>
                <a:lnTo>
                  <a:pt x="1376647" y="1828800"/>
                </a:lnTo>
                <a:lnTo>
                  <a:pt x="1397992" y="1841500"/>
                </a:lnTo>
                <a:lnTo>
                  <a:pt x="1424096" y="1854200"/>
                </a:lnTo>
                <a:lnTo>
                  <a:pt x="1402851" y="1854200"/>
                </a:lnTo>
                <a:lnTo>
                  <a:pt x="1419065" y="1892300"/>
                </a:lnTo>
                <a:lnTo>
                  <a:pt x="1437153" y="1943100"/>
                </a:lnTo>
                <a:lnTo>
                  <a:pt x="1457172" y="1993900"/>
                </a:lnTo>
                <a:lnTo>
                  <a:pt x="1479182" y="2032000"/>
                </a:lnTo>
                <a:lnTo>
                  <a:pt x="1503238" y="2095500"/>
                </a:lnTo>
                <a:lnTo>
                  <a:pt x="1529400" y="2146300"/>
                </a:lnTo>
                <a:lnTo>
                  <a:pt x="1553533" y="2146300"/>
                </a:lnTo>
                <a:lnTo>
                  <a:pt x="1556523" y="2159000"/>
                </a:lnTo>
                <a:close/>
              </a:path>
              <a:path w="2551429" h="2413000">
                <a:moveTo>
                  <a:pt x="1553533" y="2146300"/>
                </a:moveTo>
                <a:lnTo>
                  <a:pt x="1529400" y="2146300"/>
                </a:lnTo>
                <a:lnTo>
                  <a:pt x="1806331" y="2057400"/>
                </a:lnTo>
                <a:lnTo>
                  <a:pt x="1806331" y="1930400"/>
                </a:lnTo>
                <a:lnTo>
                  <a:pt x="1784130" y="1854200"/>
                </a:lnTo>
                <a:lnTo>
                  <a:pt x="1793377" y="1854200"/>
                </a:lnTo>
                <a:lnTo>
                  <a:pt x="1806331" y="1892300"/>
                </a:lnTo>
                <a:lnTo>
                  <a:pt x="1815140" y="1892300"/>
                </a:lnTo>
                <a:lnTo>
                  <a:pt x="1815140" y="2095500"/>
                </a:lnTo>
                <a:lnTo>
                  <a:pt x="1712474" y="2095500"/>
                </a:lnTo>
                <a:lnTo>
                  <a:pt x="1711045" y="2099152"/>
                </a:lnTo>
                <a:lnTo>
                  <a:pt x="1553533" y="2146300"/>
                </a:lnTo>
                <a:close/>
              </a:path>
              <a:path w="2551429" h="2413000">
                <a:moveTo>
                  <a:pt x="1815140" y="1892300"/>
                </a:moveTo>
                <a:lnTo>
                  <a:pt x="1806331" y="1892300"/>
                </a:lnTo>
                <a:lnTo>
                  <a:pt x="1806331" y="1854200"/>
                </a:lnTo>
                <a:lnTo>
                  <a:pt x="1815140" y="1854200"/>
                </a:lnTo>
                <a:lnTo>
                  <a:pt x="1815140" y="1892300"/>
                </a:lnTo>
                <a:close/>
              </a:path>
              <a:path w="2551429" h="2413000">
                <a:moveTo>
                  <a:pt x="1944498" y="2260600"/>
                </a:moveTo>
                <a:lnTo>
                  <a:pt x="1874599" y="2260600"/>
                </a:lnTo>
                <a:lnTo>
                  <a:pt x="1876819" y="2247900"/>
                </a:lnTo>
                <a:lnTo>
                  <a:pt x="1876839" y="1854200"/>
                </a:lnTo>
                <a:lnTo>
                  <a:pt x="1885628" y="1854200"/>
                </a:lnTo>
                <a:lnTo>
                  <a:pt x="1885628" y="2108200"/>
                </a:lnTo>
                <a:lnTo>
                  <a:pt x="1893133" y="2120900"/>
                </a:lnTo>
                <a:lnTo>
                  <a:pt x="1900022" y="2133600"/>
                </a:lnTo>
                <a:lnTo>
                  <a:pt x="1906036" y="2146300"/>
                </a:lnTo>
                <a:lnTo>
                  <a:pt x="1910918" y="2159000"/>
                </a:lnTo>
                <a:lnTo>
                  <a:pt x="1917856" y="2171700"/>
                </a:lnTo>
                <a:lnTo>
                  <a:pt x="1924078" y="2197100"/>
                </a:lnTo>
                <a:lnTo>
                  <a:pt x="1929535" y="2209800"/>
                </a:lnTo>
                <a:lnTo>
                  <a:pt x="1934175" y="2222500"/>
                </a:lnTo>
                <a:lnTo>
                  <a:pt x="1885628" y="2235200"/>
                </a:lnTo>
                <a:lnTo>
                  <a:pt x="1885628" y="2247836"/>
                </a:lnTo>
                <a:lnTo>
                  <a:pt x="1885369" y="2247900"/>
                </a:lnTo>
                <a:lnTo>
                  <a:pt x="1942903" y="2247900"/>
                </a:lnTo>
                <a:lnTo>
                  <a:pt x="1944498" y="2260600"/>
                </a:lnTo>
                <a:close/>
              </a:path>
              <a:path w="2551429" h="2413000">
                <a:moveTo>
                  <a:pt x="1711045" y="2099152"/>
                </a:moveTo>
                <a:lnTo>
                  <a:pt x="1712474" y="2095500"/>
                </a:lnTo>
                <a:lnTo>
                  <a:pt x="1723248" y="2095500"/>
                </a:lnTo>
                <a:lnTo>
                  <a:pt x="1711045" y="2099152"/>
                </a:lnTo>
                <a:close/>
              </a:path>
              <a:path w="2551429" h="2413000">
                <a:moveTo>
                  <a:pt x="1436611" y="2400300"/>
                </a:moveTo>
                <a:lnTo>
                  <a:pt x="1435375" y="2400300"/>
                </a:lnTo>
                <a:lnTo>
                  <a:pt x="1432633" y="2387600"/>
                </a:lnTo>
                <a:lnTo>
                  <a:pt x="1431165" y="2362200"/>
                </a:lnTo>
                <a:lnTo>
                  <a:pt x="1431782" y="2349500"/>
                </a:lnTo>
                <a:lnTo>
                  <a:pt x="1455723" y="2286000"/>
                </a:lnTo>
                <a:lnTo>
                  <a:pt x="1485180" y="2247836"/>
                </a:lnTo>
                <a:lnTo>
                  <a:pt x="1519477" y="2209800"/>
                </a:lnTo>
                <a:lnTo>
                  <a:pt x="1554769" y="2171700"/>
                </a:lnTo>
                <a:lnTo>
                  <a:pt x="1614775" y="2171700"/>
                </a:lnTo>
                <a:lnTo>
                  <a:pt x="1623404" y="2159000"/>
                </a:lnTo>
                <a:lnTo>
                  <a:pt x="1621909" y="2159000"/>
                </a:lnTo>
                <a:lnTo>
                  <a:pt x="1648840" y="2146300"/>
                </a:lnTo>
                <a:lnTo>
                  <a:pt x="1674958" y="2133600"/>
                </a:lnTo>
                <a:lnTo>
                  <a:pt x="1694794" y="2120900"/>
                </a:lnTo>
                <a:lnTo>
                  <a:pt x="1702880" y="2108200"/>
                </a:lnTo>
                <a:lnTo>
                  <a:pt x="1707506" y="2108200"/>
                </a:lnTo>
                <a:lnTo>
                  <a:pt x="1711045" y="2099152"/>
                </a:lnTo>
                <a:lnTo>
                  <a:pt x="1723248" y="2095500"/>
                </a:lnTo>
                <a:lnTo>
                  <a:pt x="1815140" y="2095500"/>
                </a:lnTo>
                <a:lnTo>
                  <a:pt x="1815140" y="2209800"/>
                </a:lnTo>
                <a:lnTo>
                  <a:pt x="1578205" y="2209800"/>
                </a:lnTo>
                <a:lnTo>
                  <a:pt x="1577408" y="2222500"/>
                </a:lnTo>
                <a:lnTo>
                  <a:pt x="1576790" y="2222500"/>
                </a:lnTo>
                <a:lnTo>
                  <a:pt x="1576272" y="2235200"/>
                </a:lnTo>
                <a:lnTo>
                  <a:pt x="1815140" y="2235200"/>
                </a:lnTo>
                <a:lnTo>
                  <a:pt x="1815140" y="2247900"/>
                </a:lnTo>
                <a:lnTo>
                  <a:pt x="1817813" y="2260600"/>
                </a:lnTo>
                <a:lnTo>
                  <a:pt x="1566225" y="2260600"/>
                </a:lnTo>
                <a:lnTo>
                  <a:pt x="1553623" y="2273300"/>
                </a:lnTo>
                <a:lnTo>
                  <a:pt x="1545117" y="2286000"/>
                </a:lnTo>
                <a:lnTo>
                  <a:pt x="1541995" y="2298700"/>
                </a:lnTo>
                <a:lnTo>
                  <a:pt x="1541995" y="2324100"/>
                </a:lnTo>
                <a:lnTo>
                  <a:pt x="1537746" y="2324100"/>
                </a:lnTo>
                <a:lnTo>
                  <a:pt x="1526064" y="2336800"/>
                </a:lnTo>
                <a:lnTo>
                  <a:pt x="1518182" y="2349500"/>
                </a:lnTo>
                <a:lnTo>
                  <a:pt x="1515290" y="2362200"/>
                </a:lnTo>
                <a:lnTo>
                  <a:pt x="1518182" y="2374900"/>
                </a:lnTo>
                <a:lnTo>
                  <a:pt x="1507099" y="2374900"/>
                </a:lnTo>
                <a:lnTo>
                  <a:pt x="1436611" y="2400300"/>
                </a:lnTo>
                <a:close/>
              </a:path>
              <a:path w="2551429" h="2413000">
                <a:moveTo>
                  <a:pt x="1559791" y="2171700"/>
                </a:moveTo>
                <a:lnTo>
                  <a:pt x="1550903" y="2171700"/>
                </a:lnTo>
                <a:lnTo>
                  <a:pt x="1549568" y="2159000"/>
                </a:lnTo>
                <a:lnTo>
                  <a:pt x="1558017" y="2159000"/>
                </a:lnTo>
                <a:lnTo>
                  <a:pt x="1559791" y="2171700"/>
                </a:lnTo>
                <a:close/>
              </a:path>
              <a:path w="2551429" h="2413000">
                <a:moveTo>
                  <a:pt x="1001325" y="2184400"/>
                </a:moveTo>
                <a:lnTo>
                  <a:pt x="992516" y="2184400"/>
                </a:lnTo>
                <a:lnTo>
                  <a:pt x="992237" y="2171700"/>
                </a:lnTo>
                <a:lnTo>
                  <a:pt x="1001066" y="2171700"/>
                </a:lnTo>
                <a:lnTo>
                  <a:pt x="1001325" y="2184400"/>
                </a:lnTo>
                <a:close/>
              </a:path>
              <a:path w="2551429" h="2413000">
                <a:moveTo>
                  <a:pt x="1310140" y="2197100"/>
                </a:moveTo>
                <a:lnTo>
                  <a:pt x="1279671" y="2197100"/>
                </a:lnTo>
                <a:lnTo>
                  <a:pt x="1275885" y="2184400"/>
                </a:lnTo>
                <a:lnTo>
                  <a:pt x="1155255" y="2184400"/>
                </a:lnTo>
                <a:lnTo>
                  <a:pt x="1161197" y="2171700"/>
                </a:lnTo>
                <a:lnTo>
                  <a:pt x="1291409" y="2171700"/>
                </a:lnTo>
                <a:lnTo>
                  <a:pt x="1302452" y="2184400"/>
                </a:lnTo>
                <a:lnTo>
                  <a:pt x="1310140" y="2197100"/>
                </a:lnTo>
                <a:close/>
              </a:path>
              <a:path w="2551429" h="2413000">
                <a:moveTo>
                  <a:pt x="1001943" y="2197100"/>
                </a:moveTo>
                <a:lnTo>
                  <a:pt x="991978" y="2197100"/>
                </a:lnTo>
                <a:lnTo>
                  <a:pt x="992676" y="2184400"/>
                </a:lnTo>
                <a:lnTo>
                  <a:pt x="1001763" y="2184400"/>
                </a:lnTo>
                <a:lnTo>
                  <a:pt x="1001943" y="2197100"/>
                </a:lnTo>
                <a:close/>
              </a:path>
              <a:path w="2551429" h="2413000">
                <a:moveTo>
                  <a:pt x="1317827" y="2209800"/>
                </a:moveTo>
                <a:lnTo>
                  <a:pt x="1062825" y="2209800"/>
                </a:lnTo>
                <a:lnTo>
                  <a:pt x="1122492" y="2184400"/>
                </a:lnTo>
                <a:lnTo>
                  <a:pt x="1266020" y="2184400"/>
                </a:lnTo>
                <a:lnTo>
                  <a:pt x="1276064" y="2197100"/>
                </a:lnTo>
                <a:lnTo>
                  <a:pt x="1310140" y="2197100"/>
                </a:lnTo>
                <a:lnTo>
                  <a:pt x="1317827" y="2209800"/>
                </a:lnTo>
                <a:close/>
              </a:path>
              <a:path w="2551429" h="2413000">
                <a:moveTo>
                  <a:pt x="1336688" y="2362200"/>
                </a:moveTo>
                <a:lnTo>
                  <a:pt x="809410" y="2362200"/>
                </a:lnTo>
                <a:lnTo>
                  <a:pt x="811285" y="2349500"/>
                </a:lnTo>
                <a:lnTo>
                  <a:pt x="814873" y="2336800"/>
                </a:lnTo>
                <a:lnTo>
                  <a:pt x="820707" y="2324100"/>
                </a:lnTo>
                <a:lnTo>
                  <a:pt x="829319" y="2298700"/>
                </a:lnTo>
                <a:lnTo>
                  <a:pt x="862768" y="2273300"/>
                </a:lnTo>
                <a:lnTo>
                  <a:pt x="903649" y="2235200"/>
                </a:lnTo>
                <a:lnTo>
                  <a:pt x="948229" y="2222500"/>
                </a:lnTo>
                <a:lnTo>
                  <a:pt x="992775" y="2197100"/>
                </a:lnTo>
                <a:lnTo>
                  <a:pt x="1038133" y="2197100"/>
                </a:lnTo>
                <a:lnTo>
                  <a:pt x="1047319" y="2209800"/>
                </a:lnTo>
                <a:lnTo>
                  <a:pt x="1317827" y="2209800"/>
                </a:lnTo>
                <a:lnTo>
                  <a:pt x="1326934" y="2235200"/>
                </a:lnTo>
                <a:lnTo>
                  <a:pt x="1003617" y="2235200"/>
                </a:lnTo>
                <a:lnTo>
                  <a:pt x="999910" y="2247900"/>
                </a:lnTo>
                <a:lnTo>
                  <a:pt x="997439" y="2247900"/>
                </a:lnTo>
                <a:lnTo>
                  <a:pt x="994888" y="2260600"/>
                </a:lnTo>
                <a:lnTo>
                  <a:pt x="1333454" y="2260600"/>
                </a:lnTo>
                <a:lnTo>
                  <a:pt x="1337385" y="2286000"/>
                </a:lnTo>
                <a:lnTo>
                  <a:pt x="1337356" y="2298700"/>
                </a:lnTo>
                <a:lnTo>
                  <a:pt x="858754" y="2298700"/>
                </a:lnTo>
                <a:lnTo>
                  <a:pt x="864578" y="2311400"/>
                </a:lnTo>
                <a:lnTo>
                  <a:pt x="1187971" y="2311400"/>
                </a:lnTo>
                <a:lnTo>
                  <a:pt x="1185061" y="2324100"/>
                </a:lnTo>
                <a:lnTo>
                  <a:pt x="1337171" y="2324100"/>
                </a:lnTo>
                <a:lnTo>
                  <a:pt x="1337059" y="2336800"/>
                </a:lnTo>
                <a:lnTo>
                  <a:pt x="1067927" y="2336800"/>
                </a:lnTo>
                <a:lnTo>
                  <a:pt x="1066871" y="2349500"/>
                </a:lnTo>
                <a:lnTo>
                  <a:pt x="1336948" y="2349500"/>
                </a:lnTo>
                <a:lnTo>
                  <a:pt x="1336688" y="2362200"/>
                </a:lnTo>
                <a:close/>
              </a:path>
              <a:path w="2551429" h="2413000">
                <a:moveTo>
                  <a:pt x="1815140" y="2235200"/>
                </a:moveTo>
                <a:lnTo>
                  <a:pt x="1786888" y="2235200"/>
                </a:lnTo>
                <a:lnTo>
                  <a:pt x="1784694" y="2222500"/>
                </a:lnTo>
                <a:lnTo>
                  <a:pt x="1585440" y="2222500"/>
                </a:lnTo>
                <a:lnTo>
                  <a:pt x="1578205" y="2209800"/>
                </a:lnTo>
                <a:lnTo>
                  <a:pt x="1815140" y="2209800"/>
                </a:lnTo>
                <a:lnTo>
                  <a:pt x="1815140" y="2235200"/>
                </a:lnTo>
                <a:close/>
              </a:path>
              <a:path w="2551429" h="2413000">
                <a:moveTo>
                  <a:pt x="1775481" y="2235200"/>
                </a:moveTo>
                <a:lnTo>
                  <a:pt x="1585440" y="2235200"/>
                </a:lnTo>
                <a:lnTo>
                  <a:pt x="1590003" y="2222500"/>
                </a:lnTo>
                <a:lnTo>
                  <a:pt x="1781041" y="2222500"/>
                </a:lnTo>
                <a:lnTo>
                  <a:pt x="1775481" y="2235200"/>
                </a:lnTo>
                <a:close/>
              </a:path>
              <a:path w="2551429" h="2413000">
                <a:moveTo>
                  <a:pt x="1333454" y="2260600"/>
                </a:moveTo>
                <a:lnTo>
                  <a:pt x="998415" y="2260600"/>
                </a:lnTo>
                <a:lnTo>
                  <a:pt x="1018065" y="2247900"/>
                </a:lnTo>
                <a:lnTo>
                  <a:pt x="1009257" y="2247900"/>
                </a:lnTo>
                <a:lnTo>
                  <a:pt x="1003617" y="2235200"/>
                </a:lnTo>
                <a:lnTo>
                  <a:pt x="1326934" y="2235200"/>
                </a:lnTo>
                <a:lnTo>
                  <a:pt x="1331488" y="2247900"/>
                </a:lnTo>
                <a:lnTo>
                  <a:pt x="1333454" y="2260600"/>
                </a:lnTo>
                <a:close/>
              </a:path>
              <a:path w="2551429" h="2413000">
                <a:moveTo>
                  <a:pt x="1940711" y="2247900"/>
                </a:moveTo>
                <a:lnTo>
                  <a:pt x="1885628" y="2247900"/>
                </a:lnTo>
                <a:lnTo>
                  <a:pt x="1936825" y="2235200"/>
                </a:lnTo>
                <a:lnTo>
                  <a:pt x="1940711" y="2247900"/>
                </a:lnTo>
                <a:close/>
              </a:path>
              <a:path w="2551429" h="2413000">
                <a:moveTo>
                  <a:pt x="1885628" y="2247900"/>
                </a:moveTo>
                <a:lnTo>
                  <a:pt x="1885369" y="2247900"/>
                </a:lnTo>
                <a:lnTo>
                  <a:pt x="1885628" y="2247836"/>
                </a:lnTo>
                <a:close/>
              </a:path>
              <a:path w="2551429" h="2413000">
                <a:moveTo>
                  <a:pt x="1567872" y="2413000"/>
                </a:moveTo>
                <a:lnTo>
                  <a:pt x="1543293" y="2413000"/>
                </a:lnTo>
                <a:lnTo>
                  <a:pt x="1535114" y="2400300"/>
                </a:lnTo>
                <a:lnTo>
                  <a:pt x="1566377" y="2400300"/>
                </a:lnTo>
                <a:lnTo>
                  <a:pt x="1578083" y="2387600"/>
                </a:lnTo>
                <a:lnTo>
                  <a:pt x="1585974" y="2374900"/>
                </a:lnTo>
                <a:lnTo>
                  <a:pt x="1588867" y="2362200"/>
                </a:lnTo>
                <a:lnTo>
                  <a:pt x="1585974" y="2349500"/>
                </a:lnTo>
                <a:lnTo>
                  <a:pt x="1578083" y="2336800"/>
                </a:lnTo>
                <a:lnTo>
                  <a:pt x="1566377" y="2324100"/>
                </a:lnTo>
                <a:lnTo>
                  <a:pt x="1550803" y="2324100"/>
                </a:lnTo>
                <a:lnTo>
                  <a:pt x="1550803" y="2298700"/>
                </a:lnTo>
                <a:lnTo>
                  <a:pt x="1553230" y="2286000"/>
                </a:lnTo>
                <a:lnTo>
                  <a:pt x="1559843" y="2273300"/>
                </a:lnTo>
                <a:lnTo>
                  <a:pt x="1569644" y="2273300"/>
                </a:lnTo>
                <a:lnTo>
                  <a:pt x="1581633" y="2260600"/>
                </a:lnTo>
                <a:lnTo>
                  <a:pt x="1812848" y="2260600"/>
                </a:lnTo>
                <a:lnTo>
                  <a:pt x="1739124" y="2286000"/>
                </a:lnTo>
                <a:lnTo>
                  <a:pt x="1670117" y="2286000"/>
                </a:lnTo>
                <a:lnTo>
                  <a:pt x="1672981" y="2298700"/>
                </a:lnTo>
                <a:lnTo>
                  <a:pt x="1702263" y="2298700"/>
                </a:lnTo>
                <a:lnTo>
                  <a:pt x="1591677" y="2336800"/>
                </a:lnTo>
                <a:lnTo>
                  <a:pt x="1593092" y="2349500"/>
                </a:lnTo>
                <a:lnTo>
                  <a:pt x="1669666" y="2349500"/>
                </a:lnTo>
                <a:lnTo>
                  <a:pt x="1644631" y="2362200"/>
                </a:lnTo>
                <a:lnTo>
                  <a:pt x="1596799" y="2374900"/>
                </a:lnTo>
                <a:lnTo>
                  <a:pt x="1591234" y="2387600"/>
                </a:lnTo>
                <a:lnTo>
                  <a:pt x="1581264" y="2400300"/>
                </a:lnTo>
                <a:lnTo>
                  <a:pt x="1567872" y="2413000"/>
                </a:lnTo>
                <a:close/>
              </a:path>
              <a:path w="2551429" h="2413000">
                <a:moveTo>
                  <a:pt x="1835519" y="2273300"/>
                </a:moveTo>
                <a:lnTo>
                  <a:pt x="1814880" y="2273300"/>
                </a:lnTo>
                <a:lnTo>
                  <a:pt x="1812848" y="2260600"/>
                </a:lnTo>
                <a:lnTo>
                  <a:pt x="1825014" y="2260600"/>
                </a:lnTo>
                <a:lnTo>
                  <a:pt x="1835519" y="2273300"/>
                </a:lnTo>
                <a:close/>
              </a:path>
              <a:path w="2551429" h="2413000">
                <a:moveTo>
                  <a:pt x="1669666" y="2349500"/>
                </a:moveTo>
                <a:lnTo>
                  <a:pt x="1595205" y="2349500"/>
                </a:lnTo>
                <a:lnTo>
                  <a:pt x="1819903" y="2273300"/>
                </a:lnTo>
                <a:lnTo>
                  <a:pt x="1859391" y="2273300"/>
                </a:lnTo>
                <a:lnTo>
                  <a:pt x="1868507" y="2260600"/>
                </a:lnTo>
                <a:lnTo>
                  <a:pt x="1922118" y="2260600"/>
                </a:lnTo>
                <a:lnTo>
                  <a:pt x="1889036" y="2273300"/>
                </a:lnTo>
                <a:lnTo>
                  <a:pt x="1850394" y="2286000"/>
                </a:lnTo>
                <a:lnTo>
                  <a:pt x="1850394" y="2298700"/>
                </a:lnTo>
                <a:lnTo>
                  <a:pt x="1841585" y="2298700"/>
                </a:lnTo>
                <a:lnTo>
                  <a:pt x="1794853" y="2311400"/>
                </a:lnTo>
                <a:lnTo>
                  <a:pt x="1694701" y="2336800"/>
                </a:lnTo>
                <a:lnTo>
                  <a:pt x="1669666" y="2349500"/>
                </a:lnTo>
                <a:close/>
              </a:path>
              <a:path w="2551429" h="2413000">
                <a:moveTo>
                  <a:pt x="1702263" y="2298700"/>
                </a:moveTo>
                <a:lnTo>
                  <a:pt x="1685522" y="2298700"/>
                </a:lnTo>
                <a:lnTo>
                  <a:pt x="1683410" y="2286000"/>
                </a:lnTo>
                <a:lnTo>
                  <a:pt x="1739124" y="2286000"/>
                </a:lnTo>
                <a:lnTo>
                  <a:pt x="1702263" y="2298700"/>
                </a:lnTo>
                <a:close/>
              </a:path>
              <a:path w="2551429" h="2413000">
                <a:moveTo>
                  <a:pt x="1337171" y="2324100"/>
                </a:moveTo>
                <a:lnTo>
                  <a:pt x="1195352" y="2324100"/>
                </a:lnTo>
                <a:lnTo>
                  <a:pt x="1193140" y="2311400"/>
                </a:lnTo>
                <a:lnTo>
                  <a:pt x="868180" y="2311400"/>
                </a:lnTo>
                <a:lnTo>
                  <a:pt x="858754" y="2298700"/>
                </a:lnTo>
                <a:lnTo>
                  <a:pt x="1337356" y="2298700"/>
                </a:lnTo>
                <a:lnTo>
                  <a:pt x="1337327" y="2311400"/>
                </a:lnTo>
                <a:lnTo>
                  <a:pt x="1337171" y="2324100"/>
                </a:lnTo>
                <a:close/>
              </a:path>
              <a:path w="2551429" h="2413000">
                <a:moveTo>
                  <a:pt x="1850394" y="2324100"/>
                </a:moveTo>
                <a:lnTo>
                  <a:pt x="1841585" y="2324100"/>
                </a:lnTo>
                <a:lnTo>
                  <a:pt x="1841585" y="2298700"/>
                </a:lnTo>
                <a:lnTo>
                  <a:pt x="1850394" y="2298700"/>
                </a:lnTo>
                <a:lnTo>
                  <a:pt x="1850394" y="2324100"/>
                </a:lnTo>
                <a:close/>
              </a:path>
              <a:path w="2551429" h="2413000">
                <a:moveTo>
                  <a:pt x="1837337" y="2400300"/>
                </a:moveTo>
                <a:lnTo>
                  <a:pt x="1819434" y="2400300"/>
                </a:lnTo>
                <a:lnTo>
                  <a:pt x="1809659" y="2387600"/>
                </a:lnTo>
                <a:lnTo>
                  <a:pt x="1806072" y="2362200"/>
                </a:lnTo>
                <a:lnTo>
                  <a:pt x="1808757" y="2349500"/>
                </a:lnTo>
                <a:lnTo>
                  <a:pt x="1816191" y="2336800"/>
                </a:lnTo>
                <a:lnTo>
                  <a:pt x="1827444" y="2324100"/>
                </a:lnTo>
                <a:lnTo>
                  <a:pt x="1837337" y="2324100"/>
                </a:lnTo>
                <a:lnTo>
                  <a:pt x="1825655" y="2336800"/>
                </a:lnTo>
                <a:lnTo>
                  <a:pt x="1817772" y="2349500"/>
                </a:lnTo>
                <a:lnTo>
                  <a:pt x="1814880" y="2362200"/>
                </a:lnTo>
                <a:lnTo>
                  <a:pt x="1817772" y="2374900"/>
                </a:lnTo>
                <a:lnTo>
                  <a:pt x="1825655" y="2387600"/>
                </a:lnTo>
                <a:lnTo>
                  <a:pt x="1837337" y="2400300"/>
                </a:lnTo>
                <a:close/>
              </a:path>
              <a:path w="2551429" h="2413000">
                <a:moveTo>
                  <a:pt x="1883894" y="2400300"/>
                </a:moveTo>
                <a:lnTo>
                  <a:pt x="1865968" y="2400300"/>
                </a:lnTo>
                <a:lnTo>
                  <a:pt x="1877674" y="2387600"/>
                </a:lnTo>
                <a:lnTo>
                  <a:pt x="1885565" y="2374900"/>
                </a:lnTo>
                <a:lnTo>
                  <a:pt x="1888458" y="2362200"/>
                </a:lnTo>
                <a:lnTo>
                  <a:pt x="1885565" y="2349500"/>
                </a:lnTo>
                <a:lnTo>
                  <a:pt x="1877674" y="2336800"/>
                </a:lnTo>
                <a:lnTo>
                  <a:pt x="1865968" y="2324100"/>
                </a:lnTo>
                <a:lnTo>
                  <a:pt x="1869387" y="2324100"/>
                </a:lnTo>
                <a:lnTo>
                  <a:pt x="1883894" y="2336800"/>
                </a:lnTo>
                <a:lnTo>
                  <a:pt x="1893678" y="2349500"/>
                </a:lnTo>
                <a:lnTo>
                  <a:pt x="1897266" y="2362200"/>
                </a:lnTo>
                <a:lnTo>
                  <a:pt x="1893678" y="2387600"/>
                </a:lnTo>
                <a:lnTo>
                  <a:pt x="1883894" y="2400300"/>
                </a:lnTo>
                <a:close/>
              </a:path>
              <a:path w="2551429" h="2413000">
                <a:moveTo>
                  <a:pt x="1336948" y="2349500"/>
                </a:moveTo>
                <a:lnTo>
                  <a:pt x="1078151" y="2349500"/>
                </a:lnTo>
                <a:lnTo>
                  <a:pt x="1077632" y="2336800"/>
                </a:lnTo>
                <a:lnTo>
                  <a:pt x="1337059" y="2336800"/>
                </a:lnTo>
                <a:lnTo>
                  <a:pt x="1336948" y="2349500"/>
                </a:lnTo>
                <a:close/>
              </a:path>
              <a:path w="2551429" h="2413000">
                <a:moveTo>
                  <a:pt x="1537746" y="2400300"/>
                </a:moveTo>
                <a:lnTo>
                  <a:pt x="1439441" y="2400300"/>
                </a:lnTo>
                <a:lnTo>
                  <a:pt x="1509311" y="2374900"/>
                </a:lnTo>
                <a:lnTo>
                  <a:pt x="1518182" y="2374900"/>
                </a:lnTo>
                <a:lnTo>
                  <a:pt x="1526064" y="2387600"/>
                </a:lnTo>
                <a:lnTo>
                  <a:pt x="1537746" y="2400300"/>
                </a:lnTo>
                <a:close/>
              </a:path>
              <a:path w="2551429" h="2413000">
                <a:moveTo>
                  <a:pt x="1459263" y="2413000"/>
                </a:moveTo>
                <a:lnTo>
                  <a:pt x="1440836" y="2413000"/>
                </a:lnTo>
                <a:lnTo>
                  <a:pt x="1437488" y="2400300"/>
                </a:lnTo>
                <a:lnTo>
                  <a:pt x="1521030" y="2400300"/>
                </a:lnTo>
                <a:lnTo>
                  <a:pt x="1459263" y="2413000"/>
                </a:lnTo>
                <a:close/>
              </a:path>
              <a:path w="2551429" h="2413000">
                <a:moveTo>
                  <a:pt x="1851629" y="2413000"/>
                </a:moveTo>
                <a:lnTo>
                  <a:pt x="1833918" y="2400300"/>
                </a:lnTo>
                <a:lnTo>
                  <a:pt x="1869387" y="2400300"/>
                </a:lnTo>
                <a:lnTo>
                  <a:pt x="1851629" y="2413000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8591746" y="4536465"/>
            <a:ext cx="21590" cy="87630"/>
          </a:xfrm>
          <a:custGeom>
            <a:avLst/>
            <a:gdLst/>
            <a:ahLst/>
            <a:cxnLst/>
            <a:rect l="l" t="t" r="r" b="b"/>
            <a:pathLst>
              <a:path w="21589" h="87629">
                <a:moveTo>
                  <a:pt x="8509" y="87089"/>
                </a:moveTo>
                <a:lnTo>
                  <a:pt x="0" y="84797"/>
                </a:lnTo>
                <a:lnTo>
                  <a:pt x="1833" y="79416"/>
                </a:lnTo>
                <a:lnTo>
                  <a:pt x="6963" y="61345"/>
                </a:lnTo>
                <a:lnTo>
                  <a:pt x="10275" y="43018"/>
                </a:lnTo>
                <a:lnTo>
                  <a:pt x="12082" y="24456"/>
                </a:lnTo>
                <a:lnTo>
                  <a:pt x="12694" y="5679"/>
                </a:lnTo>
                <a:lnTo>
                  <a:pt x="12734" y="0"/>
                </a:lnTo>
                <a:lnTo>
                  <a:pt x="21543" y="0"/>
                </a:lnTo>
                <a:lnTo>
                  <a:pt x="19017" y="44199"/>
                </a:lnTo>
                <a:lnTo>
                  <a:pt x="10343" y="81748"/>
                </a:lnTo>
                <a:lnTo>
                  <a:pt x="8509" y="87089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8248313" y="3868091"/>
            <a:ext cx="15240" cy="6350"/>
          </a:xfrm>
          <a:custGeom>
            <a:avLst/>
            <a:gdLst/>
            <a:ahLst/>
            <a:cxnLst/>
            <a:rect l="l" t="t" r="r" b="b"/>
            <a:pathLst>
              <a:path w="15239" h="6350">
                <a:moveTo>
                  <a:pt x="11917" y="6177"/>
                </a:moveTo>
                <a:lnTo>
                  <a:pt x="2790" y="6177"/>
                </a:lnTo>
                <a:lnTo>
                  <a:pt x="0" y="4025"/>
                </a:lnTo>
                <a:lnTo>
                  <a:pt x="0" y="2132"/>
                </a:lnTo>
                <a:lnTo>
                  <a:pt x="2770" y="0"/>
                </a:lnTo>
                <a:lnTo>
                  <a:pt x="11917" y="0"/>
                </a:lnTo>
                <a:lnTo>
                  <a:pt x="14687" y="2132"/>
                </a:lnTo>
                <a:lnTo>
                  <a:pt x="14687" y="4025"/>
                </a:lnTo>
                <a:lnTo>
                  <a:pt x="11917" y="6177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8179917" y="4183206"/>
            <a:ext cx="12065" cy="13970"/>
          </a:xfrm>
          <a:custGeom>
            <a:avLst/>
            <a:gdLst/>
            <a:ahLst/>
            <a:cxnLst/>
            <a:rect l="l" t="t" r="r" b="b"/>
            <a:pathLst>
              <a:path w="12064" h="13970">
                <a:moveTo>
                  <a:pt x="2271" y="13352"/>
                </a:moveTo>
                <a:lnTo>
                  <a:pt x="0" y="7871"/>
                </a:lnTo>
                <a:lnTo>
                  <a:pt x="2311" y="4922"/>
                </a:lnTo>
                <a:lnTo>
                  <a:pt x="3766" y="0"/>
                </a:lnTo>
                <a:lnTo>
                  <a:pt x="11638" y="2311"/>
                </a:lnTo>
                <a:lnTo>
                  <a:pt x="10607" y="7871"/>
                </a:lnTo>
                <a:lnTo>
                  <a:pt x="10223" y="9844"/>
                </a:lnTo>
                <a:lnTo>
                  <a:pt x="8808" y="11259"/>
                </a:lnTo>
                <a:lnTo>
                  <a:pt x="2271" y="13352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8207398" y="4200943"/>
            <a:ext cx="11430" cy="8890"/>
          </a:xfrm>
          <a:custGeom>
            <a:avLst/>
            <a:gdLst/>
            <a:ahLst/>
            <a:cxnLst/>
            <a:rect l="l" t="t" r="r" b="b"/>
            <a:pathLst>
              <a:path w="11429" h="8889">
                <a:moveTo>
                  <a:pt x="11359" y="8808"/>
                </a:moveTo>
                <a:lnTo>
                  <a:pt x="0" y="8808"/>
                </a:lnTo>
                <a:lnTo>
                  <a:pt x="0" y="0"/>
                </a:lnTo>
                <a:lnTo>
                  <a:pt x="11359" y="0"/>
                </a:lnTo>
                <a:lnTo>
                  <a:pt x="11359" y="8808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8187250" y="4206045"/>
            <a:ext cx="15875" cy="10795"/>
          </a:xfrm>
          <a:custGeom>
            <a:avLst/>
            <a:gdLst/>
            <a:ahLst/>
            <a:cxnLst/>
            <a:rect l="l" t="t" r="r" b="b"/>
            <a:pathLst>
              <a:path w="15875" h="10795">
                <a:moveTo>
                  <a:pt x="2371" y="10721"/>
                </a:moveTo>
                <a:lnTo>
                  <a:pt x="0" y="2232"/>
                </a:lnTo>
                <a:lnTo>
                  <a:pt x="13093" y="0"/>
                </a:lnTo>
                <a:lnTo>
                  <a:pt x="15484" y="8509"/>
                </a:lnTo>
                <a:lnTo>
                  <a:pt x="2371" y="10721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225693" y="4213956"/>
            <a:ext cx="11430" cy="8890"/>
          </a:xfrm>
          <a:custGeom>
            <a:avLst/>
            <a:gdLst/>
            <a:ahLst/>
            <a:cxnLst/>
            <a:rect l="l" t="t" r="r" b="b"/>
            <a:pathLst>
              <a:path w="11429" h="8889">
                <a:moveTo>
                  <a:pt x="11359" y="8808"/>
                </a:moveTo>
                <a:lnTo>
                  <a:pt x="0" y="8808"/>
                </a:lnTo>
                <a:lnTo>
                  <a:pt x="0" y="0"/>
                </a:lnTo>
                <a:lnTo>
                  <a:pt x="11359" y="0"/>
                </a:lnTo>
                <a:lnTo>
                  <a:pt x="11359" y="8808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8256543" y="4223841"/>
            <a:ext cx="11430" cy="8890"/>
          </a:xfrm>
          <a:custGeom>
            <a:avLst/>
            <a:gdLst/>
            <a:ahLst/>
            <a:cxnLst/>
            <a:rect l="l" t="t" r="r" b="b"/>
            <a:pathLst>
              <a:path w="11429" h="8889">
                <a:moveTo>
                  <a:pt x="11379" y="8828"/>
                </a:moveTo>
                <a:lnTo>
                  <a:pt x="0" y="8828"/>
                </a:lnTo>
                <a:lnTo>
                  <a:pt x="0" y="0"/>
                </a:lnTo>
                <a:lnTo>
                  <a:pt x="11379" y="0"/>
                </a:lnTo>
                <a:lnTo>
                  <a:pt x="11379" y="8828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8242334" y="4211146"/>
            <a:ext cx="11430" cy="8890"/>
          </a:xfrm>
          <a:custGeom>
            <a:avLst/>
            <a:gdLst/>
            <a:ahLst/>
            <a:cxnLst/>
            <a:rect l="l" t="t" r="r" b="b"/>
            <a:pathLst>
              <a:path w="11429" h="8889">
                <a:moveTo>
                  <a:pt x="11359" y="8808"/>
                </a:moveTo>
                <a:lnTo>
                  <a:pt x="0" y="8808"/>
                </a:lnTo>
                <a:lnTo>
                  <a:pt x="0" y="0"/>
                </a:lnTo>
                <a:lnTo>
                  <a:pt x="11359" y="0"/>
                </a:lnTo>
                <a:lnTo>
                  <a:pt x="11359" y="8808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8275814" y="4222725"/>
            <a:ext cx="15240" cy="15240"/>
          </a:xfrm>
          <a:custGeom>
            <a:avLst/>
            <a:gdLst/>
            <a:ahLst/>
            <a:cxnLst/>
            <a:rect l="l" t="t" r="r" b="b"/>
            <a:pathLst>
              <a:path w="15239" h="15239">
                <a:moveTo>
                  <a:pt x="10382" y="15046"/>
                </a:moveTo>
                <a:lnTo>
                  <a:pt x="5360" y="11459"/>
                </a:lnTo>
                <a:lnTo>
                  <a:pt x="4962" y="11200"/>
                </a:lnTo>
                <a:lnTo>
                  <a:pt x="0" y="7652"/>
                </a:lnTo>
                <a:lnTo>
                  <a:pt x="4384" y="0"/>
                </a:lnTo>
                <a:lnTo>
                  <a:pt x="14767" y="7393"/>
                </a:lnTo>
                <a:lnTo>
                  <a:pt x="10382" y="15046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8342576" y="4250606"/>
            <a:ext cx="11430" cy="8890"/>
          </a:xfrm>
          <a:custGeom>
            <a:avLst/>
            <a:gdLst/>
            <a:ahLst/>
            <a:cxnLst/>
            <a:rect l="l" t="t" r="r" b="b"/>
            <a:pathLst>
              <a:path w="11429" h="8889">
                <a:moveTo>
                  <a:pt x="11359" y="8808"/>
                </a:moveTo>
                <a:lnTo>
                  <a:pt x="0" y="8808"/>
                </a:lnTo>
                <a:lnTo>
                  <a:pt x="0" y="0"/>
                </a:lnTo>
                <a:lnTo>
                  <a:pt x="11359" y="0"/>
                </a:lnTo>
                <a:lnTo>
                  <a:pt x="11359" y="8808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8361309" y="4236376"/>
            <a:ext cx="11430" cy="8890"/>
          </a:xfrm>
          <a:custGeom>
            <a:avLst/>
            <a:gdLst/>
            <a:ahLst/>
            <a:cxnLst/>
            <a:rect l="l" t="t" r="r" b="b"/>
            <a:pathLst>
              <a:path w="11429" h="8889">
                <a:moveTo>
                  <a:pt x="11359" y="8808"/>
                </a:moveTo>
                <a:lnTo>
                  <a:pt x="0" y="8808"/>
                </a:lnTo>
                <a:lnTo>
                  <a:pt x="0" y="0"/>
                </a:lnTo>
                <a:lnTo>
                  <a:pt x="11359" y="0"/>
                </a:lnTo>
                <a:lnTo>
                  <a:pt x="11359" y="8808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8341619" y="4232510"/>
            <a:ext cx="14604" cy="10795"/>
          </a:xfrm>
          <a:custGeom>
            <a:avLst/>
            <a:gdLst/>
            <a:ahLst/>
            <a:cxnLst/>
            <a:rect l="l" t="t" r="r" b="b"/>
            <a:pathLst>
              <a:path w="14604" h="10795">
                <a:moveTo>
                  <a:pt x="2371" y="10542"/>
                </a:moveTo>
                <a:lnTo>
                  <a:pt x="0" y="2072"/>
                </a:lnTo>
                <a:lnTo>
                  <a:pt x="12116" y="0"/>
                </a:lnTo>
                <a:lnTo>
                  <a:pt x="14508" y="8509"/>
                </a:lnTo>
                <a:lnTo>
                  <a:pt x="2371" y="10542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8318562" y="4233507"/>
            <a:ext cx="11430" cy="8890"/>
          </a:xfrm>
          <a:custGeom>
            <a:avLst/>
            <a:gdLst/>
            <a:ahLst/>
            <a:cxnLst/>
            <a:rect l="l" t="t" r="r" b="b"/>
            <a:pathLst>
              <a:path w="11429" h="8889">
                <a:moveTo>
                  <a:pt x="11359" y="8828"/>
                </a:moveTo>
                <a:lnTo>
                  <a:pt x="0" y="8828"/>
                </a:lnTo>
                <a:lnTo>
                  <a:pt x="0" y="0"/>
                </a:lnTo>
                <a:lnTo>
                  <a:pt x="11359" y="19"/>
                </a:lnTo>
                <a:lnTo>
                  <a:pt x="11359" y="8828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8297178" y="4226790"/>
            <a:ext cx="10795" cy="14604"/>
          </a:xfrm>
          <a:custGeom>
            <a:avLst/>
            <a:gdLst/>
            <a:ahLst/>
            <a:cxnLst/>
            <a:rect l="l" t="t" r="r" b="b"/>
            <a:pathLst>
              <a:path w="10795" h="14604">
                <a:moveTo>
                  <a:pt x="2052" y="14508"/>
                </a:moveTo>
                <a:lnTo>
                  <a:pt x="0" y="2371"/>
                </a:lnTo>
                <a:lnTo>
                  <a:pt x="8489" y="0"/>
                </a:lnTo>
                <a:lnTo>
                  <a:pt x="10542" y="12136"/>
                </a:lnTo>
                <a:lnTo>
                  <a:pt x="2052" y="14508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8312543" y="4251622"/>
            <a:ext cx="11430" cy="8890"/>
          </a:xfrm>
          <a:custGeom>
            <a:avLst/>
            <a:gdLst/>
            <a:ahLst/>
            <a:cxnLst/>
            <a:rect l="l" t="t" r="r" b="b"/>
            <a:pathLst>
              <a:path w="11429" h="8889">
                <a:moveTo>
                  <a:pt x="11379" y="8808"/>
                </a:moveTo>
                <a:lnTo>
                  <a:pt x="19" y="8808"/>
                </a:lnTo>
                <a:lnTo>
                  <a:pt x="0" y="0"/>
                </a:lnTo>
                <a:lnTo>
                  <a:pt x="11379" y="0"/>
                </a:lnTo>
                <a:lnTo>
                  <a:pt x="11379" y="8808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8286436" y="4245962"/>
            <a:ext cx="11430" cy="8890"/>
          </a:xfrm>
          <a:custGeom>
            <a:avLst/>
            <a:gdLst/>
            <a:ahLst/>
            <a:cxnLst/>
            <a:rect l="l" t="t" r="r" b="b"/>
            <a:pathLst>
              <a:path w="11429" h="8889">
                <a:moveTo>
                  <a:pt x="11359" y="8828"/>
                </a:moveTo>
                <a:lnTo>
                  <a:pt x="0" y="8828"/>
                </a:lnTo>
                <a:lnTo>
                  <a:pt x="0" y="0"/>
                </a:lnTo>
                <a:lnTo>
                  <a:pt x="11359" y="19"/>
                </a:lnTo>
                <a:lnTo>
                  <a:pt x="11359" y="8828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8263438" y="4240800"/>
            <a:ext cx="11430" cy="8890"/>
          </a:xfrm>
          <a:custGeom>
            <a:avLst/>
            <a:gdLst/>
            <a:ahLst/>
            <a:cxnLst/>
            <a:rect l="l" t="t" r="r" b="b"/>
            <a:pathLst>
              <a:path w="11429" h="8889">
                <a:moveTo>
                  <a:pt x="11359" y="8808"/>
                </a:moveTo>
                <a:lnTo>
                  <a:pt x="0" y="8808"/>
                </a:lnTo>
                <a:lnTo>
                  <a:pt x="0" y="0"/>
                </a:lnTo>
                <a:lnTo>
                  <a:pt x="11359" y="0"/>
                </a:lnTo>
                <a:lnTo>
                  <a:pt x="11359" y="8808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8236814" y="4232191"/>
            <a:ext cx="11430" cy="8890"/>
          </a:xfrm>
          <a:custGeom>
            <a:avLst/>
            <a:gdLst/>
            <a:ahLst/>
            <a:cxnLst/>
            <a:rect l="l" t="t" r="r" b="b"/>
            <a:pathLst>
              <a:path w="11429" h="8889">
                <a:moveTo>
                  <a:pt x="11379" y="8828"/>
                </a:moveTo>
                <a:lnTo>
                  <a:pt x="0" y="8828"/>
                </a:lnTo>
                <a:lnTo>
                  <a:pt x="0" y="0"/>
                </a:lnTo>
                <a:lnTo>
                  <a:pt x="11379" y="0"/>
                </a:lnTo>
                <a:lnTo>
                  <a:pt x="11379" y="8828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8203433" y="4224459"/>
            <a:ext cx="15875" cy="10795"/>
          </a:xfrm>
          <a:custGeom>
            <a:avLst/>
            <a:gdLst/>
            <a:ahLst/>
            <a:cxnLst/>
            <a:rect l="l" t="t" r="r" b="b"/>
            <a:pathLst>
              <a:path w="15875" h="10795">
                <a:moveTo>
                  <a:pt x="2371" y="10701"/>
                </a:moveTo>
                <a:lnTo>
                  <a:pt x="0" y="2212"/>
                </a:lnTo>
                <a:lnTo>
                  <a:pt x="13093" y="0"/>
                </a:lnTo>
                <a:lnTo>
                  <a:pt x="15484" y="8489"/>
                </a:lnTo>
                <a:lnTo>
                  <a:pt x="2371" y="10701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8169733" y="4203135"/>
            <a:ext cx="11430" cy="8890"/>
          </a:xfrm>
          <a:custGeom>
            <a:avLst/>
            <a:gdLst/>
            <a:ahLst/>
            <a:cxnLst/>
            <a:rect l="l" t="t" r="r" b="b"/>
            <a:pathLst>
              <a:path w="11429" h="8889">
                <a:moveTo>
                  <a:pt x="11359" y="8808"/>
                </a:moveTo>
                <a:lnTo>
                  <a:pt x="0" y="8808"/>
                </a:lnTo>
                <a:lnTo>
                  <a:pt x="0" y="0"/>
                </a:lnTo>
                <a:lnTo>
                  <a:pt x="11359" y="0"/>
                </a:lnTo>
                <a:lnTo>
                  <a:pt x="11359" y="8808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8168119" y="4172644"/>
            <a:ext cx="11430" cy="8890"/>
          </a:xfrm>
          <a:custGeom>
            <a:avLst/>
            <a:gdLst/>
            <a:ahLst/>
            <a:cxnLst/>
            <a:rect l="l" t="t" r="r" b="b"/>
            <a:pathLst>
              <a:path w="11429" h="8889">
                <a:moveTo>
                  <a:pt x="11359" y="8808"/>
                </a:moveTo>
                <a:lnTo>
                  <a:pt x="0" y="8808"/>
                </a:lnTo>
                <a:lnTo>
                  <a:pt x="0" y="0"/>
                </a:lnTo>
                <a:lnTo>
                  <a:pt x="11359" y="0"/>
                </a:lnTo>
                <a:lnTo>
                  <a:pt x="11359" y="8808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8366949" y="4252439"/>
            <a:ext cx="11430" cy="8890"/>
          </a:xfrm>
          <a:custGeom>
            <a:avLst/>
            <a:gdLst/>
            <a:ahLst/>
            <a:cxnLst/>
            <a:rect l="l" t="t" r="r" b="b"/>
            <a:pathLst>
              <a:path w="11429" h="8889">
                <a:moveTo>
                  <a:pt x="11359" y="8808"/>
                </a:moveTo>
                <a:lnTo>
                  <a:pt x="0" y="8808"/>
                </a:lnTo>
                <a:lnTo>
                  <a:pt x="0" y="0"/>
                </a:lnTo>
                <a:lnTo>
                  <a:pt x="11359" y="0"/>
                </a:lnTo>
                <a:lnTo>
                  <a:pt x="11359" y="8808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 txBox="1">
            <a:spLocks noGrp="1"/>
          </p:cNvSpPr>
          <p:nvPr>
            <p:ph type="title"/>
          </p:nvPr>
        </p:nvSpPr>
        <p:spPr>
          <a:xfrm>
            <a:off x="905495" y="657204"/>
            <a:ext cx="16433800" cy="1907539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1530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05"/>
              </a:spcBef>
            </a:pPr>
            <a:r>
              <a:rPr sz="9000" dirty="0"/>
              <a:t>定期檢討勤休制度妥適性</a:t>
            </a:r>
            <a:endParaRPr sz="9000"/>
          </a:p>
        </p:txBody>
      </p:sp>
      <p:sp>
        <p:nvSpPr>
          <p:cNvPr id="91" name="object 91"/>
          <p:cNvSpPr/>
          <p:nvPr/>
        </p:nvSpPr>
        <p:spPr>
          <a:xfrm>
            <a:off x="1267801" y="7552415"/>
            <a:ext cx="130418" cy="130418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 txBox="1"/>
          <p:nvPr/>
        </p:nvSpPr>
        <p:spPr>
          <a:xfrm>
            <a:off x="1016000" y="6352625"/>
            <a:ext cx="5200650" cy="1463675"/>
          </a:xfrm>
          <a:prstGeom prst="rect">
            <a:avLst/>
          </a:prstGeom>
        </p:spPr>
        <p:txBody>
          <a:bodyPr vert="horz" wrap="square" lIns="0" tIns="2743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60"/>
              </a:spcBef>
            </a:pPr>
            <a:r>
              <a:rPr sz="4000" b="1" spc="-15" dirty="0">
                <a:solidFill>
                  <a:srgbClr val="003DA7"/>
                </a:solidFill>
                <a:latin typeface="微軟正黑體"/>
                <a:cs typeface="微軟正黑體"/>
              </a:rPr>
              <a:t>檢討非必要勤</a:t>
            </a:r>
            <a:r>
              <a:rPr sz="4000" b="1" spc="-10" dirty="0">
                <a:solidFill>
                  <a:srgbClr val="003DA7"/>
                </a:solidFill>
                <a:latin typeface="微軟正黑體"/>
                <a:cs typeface="微軟正黑體"/>
              </a:rPr>
              <a:t>務</a:t>
            </a:r>
            <a:endParaRPr sz="4000">
              <a:latin typeface="微軟正黑體"/>
              <a:cs typeface="微軟正黑體"/>
            </a:endParaRPr>
          </a:p>
          <a:p>
            <a:pPr marL="572770">
              <a:lnSpc>
                <a:spcPct val="100000"/>
              </a:lnSpc>
              <a:spcBef>
                <a:spcPts val="1340"/>
              </a:spcBef>
            </a:pPr>
            <a:r>
              <a:rPr sz="2600" spc="-10" dirty="0">
                <a:latin typeface="微軟正黑體"/>
                <a:cs typeface="微軟正黑體"/>
              </a:rPr>
              <a:t>說明你和競爭對⼿的不同之處</a:t>
            </a:r>
            <a:r>
              <a:rPr sz="2600" spc="-5" dirty="0">
                <a:latin typeface="微軟正黑體"/>
                <a:cs typeface="微軟正黑體"/>
              </a:rPr>
              <a:t>。</a:t>
            </a:r>
            <a:endParaRPr sz="2600">
              <a:latin typeface="微軟正黑體"/>
              <a:cs typeface="微軟正黑體"/>
            </a:endParaRPr>
          </a:p>
        </p:txBody>
      </p:sp>
      <p:sp>
        <p:nvSpPr>
          <p:cNvPr id="93" name="object 93"/>
          <p:cNvSpPr/>
          <p:nvPr/>
        </p:nvSpPr>
        <p:spPr>
          <a:xfrm>
            <a:off x="6721553" y="7588659"/>
            <a:ext cx="123119" cy="123119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 txBox="1"/>
          <p:nvPr/>
        </p:nvSpPr>
        <p:spPr>
          <a:xfrm>
            <a:off x="6483134" y="6455309"/>
            <a:ext cx="4911090" cy="1383030"/>
          </a:xfrm>
          <a:prstGeom prst="rect">
            <a:avLst/>
          </a:prstGeom>
        </p:spPr>
        <p:txBody>
          <a:bodyPr vert="horz" wrap="square" lIns="0" tIns="262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70"/>
              </a:spcBef>
            </a:pPr>
            <a:r>
              <a:rPr sz="3750" b="1" spc="10" dirty="0">
                <a:solidFill>
                  <a:srgbClr val="003DA7"/>
                </a:solidFill>
                <a:latin typeface="微軟正黑體"/>
                <a:cs typeface="微軟正黑體"/>
              </a:rPr>
              <a:t>業務流程簡</a:t>
            </a:r>
            <a:r>
              <a:rPr sz="3750" b="1" spc="15" dirty="0">
                <a:solidFill>
                  <a:srgbClr val="003DA7"/>
                </a:solidFill>
                <a:latin typeface="微軟正黑體"/>
                <a:cs typeface="微軟正黑體"/>
              </a:rPr>
              <a:t>化</a:t>
            </a:r>
            <a:endParaRPr sz="3750">
              <a:latin typeface="微軟正黑體"/>
              <a:cs typeface="微軟正黑體"/>
            </a:endParaRPr>
          </a:p>
          <a:p>
            <a:pPr marL="541655">
              <a:lnSpc>
                <a:spcPct val="100000"/>
              </a:lnSpc>
              <a:spcBef>
                <a:spcPts val="1275"/>
              </a:spcBef>
            </a:pPr>
            <a:r>
              <a:rPr sz="2450" spc="-5" dirty="0">
                <a:latin typeface="微軟正黑體"/>
                <a:cs typeface="微軟正黑體"/>
              </a:rPr>
              <a:t>說明你和競爭對⼿的不同之處</a:t>
            </a:r>
            <a:r>
              <a:rPr sz="2450" dirty="0">
                <a:latin typeface="微軟正黑體"/>
                <a:cs typeface="微軟正黑體"/>
              </a:rPr>
              <a:t>。</a:t>
            </a:r>
            <a:endParaRPr sz="2450">
              <a:latin typeface="微軟正黑體"/>
              <a:cs typeface="微軟正黑體"/>
            </a:endParaRPr>
          </a:p>
        </p:txBody>
      </p:sp>
      <p:sp>
        <p:nvSpPr>
          <p:cNvPr id="95" name="object 95"/>
          <p:cNvSpPr/>
          <p:nvPr/>
        </p:nvSpPr>
        <p:spPr>
          <a:xfrm>
            <a:off x="12188688" y="7588659"/>
            <a:ext cx="123119" cy="123119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 txBox="1"/>
          <p:nvPr/>
        </p:nvSpPr>
        <p:spPr>
          <a:xfrm>
            <a:off x="11950269" y="6455309"/>
            <a:ext cx="4911090" cy="1383030"/>
          </a:xfrm>
          <a:prstGeom prst="rect">
            <a:avLst/>
          </a:prstGeom>
        </p:spPr>
        <p:txBody>
          <a:bodyPr vert="horz" wrap="square" lIns="0" tIns="262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70"/>
              </a:spcBef>
            </a:pPr>
            <a:r>
              <a:rPr sz="3750" b="1" spc="10" dirty="0">
                <a:solidFill>
                  <a:srgbClr val="003DA7"/>
                </a:solidFill>
                <a:latin typeface="微軟正黑體"/>
                <a:cs typeface="微軟正黑體"/>
              </a:rPr>
              <a:t>資訊化或委外</a:t>
            </a:r>
            <a:r>
              <a:rPr sz="3750" b="1" spc="15" dirty="0">
                <a:solidFill>
                  <a:srgbClr val="003DA7"/>
                </a:solidFill>
                <a:latin typeface="微軟正黑體"/>
                <a:cs typeface="微軟正黑體"/>
              </a:rPr>
              <a:t>化</a:t>
            </a:r>
            <a:endParaRPr sz="3750">
              <a:latin typeface="微軟正黑體"/>
              <a:cs typeface="微軟正黑體"/>
            </a:endParaRPr>
          </a:p>
          <a:p>
            <a:pPr marL="541655">
              <a:lnSpc>
                <a:spcPct val="100000"/>
              </a:lnSpc>
              <a:spcBef>
                <a:spcPts val="1275"/>
              </a:spcBef>
            </a:pPr>
            <a:r>
              <a:rPr sz="2450" spc="-5" dirty="0">
                <a:latin typeface="微軟正黑體"/>
                <a:cs typeface="微軟正黑體"/>
              </a:rPr>
              <a:t>說明你和競爭對⼿的不同之處</a:t>
            </a:r>
            <a:r>
              <a:rPr sz="2450" dirty="0">
                <a:latin typeface="微軟正黑體"/>
                <a:cs typeface="微軟正黑體"/>
              </a:rPr>
              <a:t>。</a:t>
            </a:r>
            <a:endParaRPr sz="2450">
              <a:latin typeface="微軟正黑體"/>
              <a:cs typeface="微軟正黑體"/>
            </a:endParaRPr>
          </a:p>
        </p:txBody>
      </p:sp>
      <p:sp>
        <p:nvSpPr>
          <p:cNvPr id="100" name="object 100"/>
          <p:cNvSpPr/>
          <p:nvPr/>
        </p:nvSpPr>
        <p:spPr>
          <a:xfrm>
            <a:off x="8896602" y="0"/>
            <a:ext cx="485140" cy="441959"/>
          </a:xfrm>
          <a:custGeom>
            <a:avLst/>
            <a:gdLst/>
            <a:ahLst/>
            <a:cxnLst/>
            <a:rect l="l" t="t" r="r" b="b"/>
            <a:pathLst>
              <a:path w="485140" h="441959">
                <a:moveTo>
                  <a:pt x="288520" y="151046"/>
                </a:moveTo>
                <a:lnTo>
                  <a:pt x="234135" y="140773"/>
                </a:lnTo>
                <a:lnTo>
                  <a:pt x="235314" y="136483"/>
                </a:lnTo>
                <a:lnTo>
                  <a:pt x="235600" y="135511"/>
                </a:lnTo>
                <a:lnTo>
                  <a:pt x="235971" y="134043"/>
                </a:lnTo>
                <a:lnTo>
                  <a:pt x="261752" y="25271"/>
                </a:lnTo>
                <a:lnTo>
                  <a:pt x="267801" y="0"/>
                </a:lnTo>
                <a:lnTo>
                  <a:pt x="288405" y="0"/>
                </a:lnTo>
                <a:lnTo>
                  <a:pt x="268098" y="84021"/>
                </a:lnTo>
                <a:lnTo>
                  <a:pt x="266074" y="92549"/>
                </a:lnTo>
                <a:lnTo>
                  <a:pt x="262792" y="106637"/>
                </a:lnTo>
                <a:lnTo>
                  <a:pt x="256485" y="134071"/>
                </a:lnTo>
                <a:lnTo>
                  <a:pt x="255283" y="140665"/>
                </a:lnTo>
                <a:lnTo>
                  <a:pt x="294988" y="148165"/>
                </a:lnTo>
                <a:lnTo>
                  <a:pt x="288520" y="151046"/>
                </a:lnTo>
                <a:close/>
              </a:path>
              <a:path w="485140" h="441959">
                <a:moveTo>
                  <a:pt x="294988" y="148165"/>
                </a:moveTo>
                <a:lnTo>
                  <a:pt x="255283" y="140665"/>
                </a:lnTo>
                <a:lnTo>
                  <a:pt x="256448" y="140475"/>
                </a:lnTo>
                <a:lnTo>
                  <a:pt x="257729" y="140204"/>
                </a:lnTo>
                <a:lnTo>
                  <a:pt x="258813" y="139896"/>
                </a:lnTo>
                <a:lnTo>
                  <a:pt x="442825" y="59474"/>
                </a:lnTo>
                <a:lnTo>
                  <a:pt x="455662" y="53757"/>
                </a:lnTo>
                <a:lnTo>
                  <a:pt x="462137" y="51078"/>
                </a:lnTo>
                <a:lnTo>
                  <a:pt x="468743" y="48780"/>
                </a:lnTo>
                <a:lnTo>
                  <a:pt x="472979" y="47528"/>
                </a:lnTo>
                <a:lnTo>
                  <a:pt x="478346" y="48440"/>
                </a:lnTo>
                <a:lnTo>
                  <a:pt x="482746" y="49578"/>
                </a:lnTo>
                <a:lnTo>
                  <a:pt x="484689" y="50151"/>
                </a:lnTo>
                <a:lnTo>
                  <a:pt x="485020" y="50708"/>
                </a:lnTo>
                <a:lnTo>
                  <a:pt x="482570" y="63678"/>
                </a:lnTo>
                <a:lnTo>
                  <a:pt x="471005" y="69656"/>
                </a:lnTo>
                <a:lnTo>
                  <a:pt x="459408" y="75529"/>
                </a:lnTo>
                <a:lnTo>
                  <a:pt x="447728" y="81233"/>
                </a:lnTo>
                <a:lnTo>
                  <a:pt x="435942" y="86686"/>
                </a:lnTo>
                <a:lnTo>
                  <a:pt x="294988" y="148165"/>
                </a:lnTo>
                <a:close/>
              </a:path>
              <a:path w="485140" h="441959">
                <a:moveTo>
                  <a:pt x="10256" y="269357"/>
                </a:moveTo>
                <a:lnTo>
                  <a:pt x="4841" y="267616"/>
                </a:lnTo>
                <a:lnTo>
                  <a:pt x="0" y="258496"/>
                </a:lnTo>
                <a:lnTo>
                  <a:pt x="1443" y="253025"/>
                </a:lnTo>
                <a:lnTo>
                  <a:pt x="6661" y="249293"/>
                </a:lnTo>
                <a:lnTo>
                  <a:pt x="11328" y="245764"/>
                </a:lnTo>
                <a:lnTo>
                  <a:pt x="58877" y="223566"/>
                </a:lnTo>
                <a:lnTo>
                  <a:pt x="96091" y="207519"/>
                </a:lnTo>
                <a:lnTo>
                  <a:pt x="155981" y="182934"/>
                </a:lnTo>
                <a:lnTo>
                  <a:pt x="215866" y="158758"/>
                </a:lnTo>
                <a:lnTo>
                  <a:pt x="217798" y="158302"/>
                </a:lnTo>
                <a:lnTo>
                  <a:pt x="219743" y="157234"/>
                </a:lnTo>
                <a:lnTo>
                  <a:pt x="222221" y="156061"/>
                </a:lnTo>
                <a:lnTo>
                  <a:pt x="203574" y="135407"/>
                </a:lnTo>
                <a:lnTo>
                  <a:pt x="187747" y="112959"/>
                </a:lnTo>
                <a:lnTo>
                  <a:pt x="158487" y="66688"/>
                </a:lnTo>
                <a:lnTo>
                  <a:pt x="134931" y="33931"/>
                </a:lnTo>
                <a:lnTo>
                  <a:pt x="128837" y="26011"/>
                </a:lnTo>
                <a:lnTo>
                  <a:pt x="123924" y="19442"/>
                </a:lnTo>
                <a:lnTo>
                  <a:pt x="123107" y="15082"/>
                </a:lnTo>
                <a:lnTo>
                  <a:pt x="126936" y="12729"/>
                </a:lnTo>
                <a:lnTo>
                  <a:pt x="132494" y="9368"/>
                </a:lnTo>
                <a:lnTo>
                  <a:pt x="136191" y="13143"/>
                </a:lnTo>
                <a:lnTo>
                  <a:pt x="167795" y="52164"/>
                </a:lnTo>
                <a:lnTo>
                  <a:pt x="203396" y="102409"/>
                </a:lnTo>
                <a:lnTo>
                  <a:pt x="212315" y="115113"/>
                </a:lnTo>
                <a:lnTo>
                  <a:pt x="217236" y="121427"/>
                </a:lnTo>
                <a:lnTo>
                  <a:pt x="222547" y="127661"/>
                </a:lnTo>
                <a:lnTo>
                  <a:pt x="234135" y="140773"/>
                </a:lnTo>
                <a:lnTo>
                  <a:pt x="288520" y="151046"/>
                </a:lnTo>
                <a:lnTo>
                  <a:pt x="263303" y="162282"/>
                </a:lnTo>
                <a:lnTo>
                  <a:pt x="261729" y="163011"/>
                </a:lnTo>
                <a:lnTo>
                  <a:pt x="260236" y="163857"/>
                </a:lnTo>
                <a:lnTo>
                  <a:pt x="257975" y="164968"/>
                </a:lnTo>
                <a:lnTo>
                  <a:pt x="274043" y="187004"/>
                </a:lnTo>
                <a:lnTo>
                  <a:pt x="275179" y="188526"/>
                </a:lnTo>
                <a:lnTo>
                  <a:pt x="245457" y="182912"/>
                </a:lnTo>
                <a:lnTo>
                  <a:pt x="245115" y="183975"/>
                </a:lnTo>
                <a:lnTo>
                  <a:pt x="224653" y="180110"/>
                </a:lnTo>
                <a:lnTo>
                  <a:pt x="223272" y="180362"/>
                </a:lnTo>
                <a:lnTo>
                  <a:pt x="221854" y="180812"/>
                </a:lnTo>
                <a:lnTo>
                  <a:pt x="220553" y="181182"/>
                </a:lnTo>
                <a:lnTo>
                  <a:pt x="196683" y="190673"/>
                </a:lnTo>
                <a:lnTo>
                  <a:pt x="123569" y="219829"/>
                </a:lnTo>
                <a:lnTo>
                  <a:pt x="76368" y="239340"/>
                </a:lnTo>
                <a:lnTo>
                  <a:pt x="32092" y="259635"/>
                </a:lnTo>
                <a:lnTo>
                  <a:pt x="26820" y="262024"/>
                </a:lnTo>
                <a:lnTo>
                  <a:pt x="21672" y="264847"/>
                </a:lnTo>
                <a:lnTo>
                  <a:pt x="10256" y="269357"/>
                </a:lnTo>
                <a:close/>
              </a:path>
              <a:path w="485140" h="441959">
                <a:moveTo>
                  <a:pt x="341789" y="298441"/>
                </a:moveTo>
                <a:lnTo>
                  <a:pt x="333561" y="294220"/>
                </a:lnTo>
                <a:lnTo>
                  <a:pt x="330172" y="291529"/>
                </a:lnTo>
                <a:lnTo>
                  <a:pt x="327409" y="288238"/>
                </a:lnTo>
                <a:lnTo>
                  <a:pt x="306987" y="264312"/>
                </a:lnTo>
                <a:lnTo>
                  <a:pt x="286985" y="240051"/>
                </a:lnTo>
                <a:lnTo>
                  <a:pt x="267820" y="215121"/>
                </a:lnTo>
                <a:lnTo>
                  <a:pt x="249912" y="189189"/>
                </a:lnTo>
                <a:lnTo>
                  <a:pt x="248726" y="187324"/>
                </a:lnTo>
                <a:lnTo>
                  <a:pt x="247323" y="185520"/>
                </a:lnTo>
                <a:lnTo>
                  <a:pt x="245457" y="182912"/>
                </a:lnTo>
                <a:lnTo>
                  <a:pt x="275179" y="188526"/>
                </a:lnTo>
                <a:lnTo>
                  <a:pt x="282092" y="197793"/>
                </a:lnTo>
                <a:lnTo>
                  <a:pt x="290452" y="208385"/>
                </a:lnTo>
                <a:lnTo>
                  <a:pt x="304149" y="224863"/>
                </a:lnTo>
                <a:lnTo>
                  <a:pt x="333788" y="259538"/>
                </a:lnTo>
                <a:lnTo>
                  <a:pt x="346112" y="273925"/>
                </a:lnTo>
                <a:lnTo>
                  <a:pt x="348053" y="276137"/>
                </a:lnTo>
                <a:lnTo>
                  <a:pt x="349809" y="278597"/>
                </a:lnTo>
                <a:lnTo>
                  <a:pt x="351229" y="281045"/>
                </a:lnTo>
                <a:lnTo>
                  <a:pt x="353668" y="285506"/>
                </a:lnTo>
                <a:lnTo>
                  <a:pt x="353935" y="290069"/>
                </a:lnTo>
                <a:lnTo>
                  <a:pt x="346668" y="298132"/>
                </a:lnTo>
                <a:lnTo>
                  <a:pt x="341789" y="298441"/>
                </a:lnTo>
                <a:close/>
              </a:path>
              <a:path w="485140" h="441959">
                <a:moveTo>
                  <a:pt x="174165" y="441518"/>
                </a:moveTo>
                <a:lnTo>
                  <a:pt x="160280" y="438895"/>
                </a:lnTo>
                <a:lnTo>
                  <a:pt x="159464" y="436721"/>
                </a:lnTo>
                <a:lnTo>
                  <a:pt x="158465" y="433865"/>
                </a:lnTo>
                <a:lnTo>
                  <a:pt x="159187" y="429591"/>
                </a:lnTo>
                <a:lnTo>
                  <a:pt x="169667" y="385417"/>
                </a:lnTo>
                <a:lnTo>
                  <a:pt x="209952" y="236136"/>
                </a:lnTo>
                <a:lnTo>
                  <a:pt x="223386" y="186704"/>
                </a:lnTo>
                <a:lnTo>
                  <a:pt x="224653" y="180110"/>
                </a:lnTo>
                <a:lnTo>
                  <a:pt x="245115" y="183975"/>
                </a:lnTo>
                <a:lnTo>
                  <a:pt x="244270" y="186482"/>
                </a:lnTo>
                <a:lnTo>
                  <a:pt x="201578" y="348198"/>
                </a:lnTo>
                <a:lnTo>
                  <a:pt x="187414" y="401692"/>
                </a:lnTo>
                <a:lnTo>
                  <a:pt x="183170" y="417506"/>
                </a:lnTo>
                <a:lnTo>
                  <a:pt x="181002" y="425404"/>
                </a:lnTo>
                <a:lnTo>
                  <a:pt x="178648" y="433780"/>
                </a:lnTo>
                <a:lnTo>
                  <a:pt x="177278" y="439060"/>
                </a:lnTo>
                <a:lnTo>
                  <a:pt x="175357" y="440543"/>
                </a:lnTo>
                <a:lnTo>
                  <a:pt x="174165" y="441518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1680248" y="3836695"/>
            <a:ext cx="2212340" cy="2400300"/>
          </a:xfrm>
          <a:custGeom>
            <a:avLst/>
            <a:gdLst/>
            <a:ahLst/>
            <a:cxnLst/>
            <a:rect l="l" t="t" r="r" b="b"/>
            <a:pathLst>
              <a:path w="2212340" h="2400300">
                <a:moveTo>
                  <a:pt x="824333" y="266700"/>
                </a:moveTo>
                <a:lnTo>
                  <a:pt x="392292" y="266700"/>
                </a:lnTo>
                <a:lnTo>
                  <a:pt x="397405" y="254000"/>
                </a:lnTo>
                <a:lnTo>
                  <a:pt x="408912" y="241300"/>
                </a:lnTo>
                <a:lnTo>
                  <a:pt x="397103" y="241300"/>
                </a:lnTo>
                <a:lnTo>
                  <a:pt x="351141" y="215900"/>
                </a:lnTo>
                <a:lnTo>
                  <a:pt x="318776" y="165100"/>
                </a:lnTo>
                <a:lnTo>
                  <a:pt x="310316" y="101600"/>
                </a:lnTo>
                <a:lnTo>
                  <a:pt x="317004" y="76200"/>
                </a:lnTo>
                <a:lnTo>
                  <a:pt x="330831" y="50800"/>
                </a:lnTo>
                <a:lnTo>
                  <a:pt x="337411" y="38100"/>
                </a:lnTo>
                <a:lnTo>
                  <a:pt x="345230" y="25400"/>
                </a:lnTo>
                <a:lnTo>
                  <a:pt x="354272" y="12700"/>
                </a:lnTo>
                <a:lnTo>
                  <a:pt x="364523" y="12700"/>
                </a:lnTo>
                <a:lnTo>
                  <a:pt x="377430" y="0"/>
                </a:lnTo>
                <a:lnTo>
                  <a:pt x="448132" y="0"/>
                </a:lnTo>
                <a:lnTo>
                  <a:pt x="502952" y="25400"/>
                </a:lnTo>
                <a:lnTo>
                  <a:pt x="544450" y="63500"/>
                </a:lnTo>
                <a:lnTo>
                  <a:pt x="567086" y="114300"/>
                </a:lnTo>
                <a:lnTo>
                  <a:pt x="574658" y="139700"/>
                </a:lnTo>
                <a:lnTo>
                  <a:pt x="702203" y="139700"/>
                </a:lnTo>
                <a:lnTo>
                  <a:pt x="745974" y="165100"/>
                </a:lnTo>
                <a:lnTo>
                  <a:pt x="778964" y="190500"/>
                </a:lnTo>
                <a:lnTo>
                  <a:pt x="817913" y="228600"/>
                </a:lnTo>
                <a:lnTo>
                  <a:pt x="824126" y="254000"/>
                </a:lnTo>
                <a:lnTo>
                  <a:pt x="824333" y="266700"/>
                </a:lnTo>
                <a:close/>
              </a:path>
              <a:path w="2212340" h="2400300">
                <a:moveTo>
                  <a:pt x="659099" y="139700"/>
                </a:moveTo>
                <a:lnTo>
                  <a:pt x="591285" y="139700"/>
                </a:lnTo>
                <a:lnTo>
                  <a:pt x="600852" y="127000"/>
                </a:lnTo>
                <a:lnTo>
                  <a:pt x="639534" y="127000"/>
                </a:lnTo>
                <a:lnTo>
                  <a:pt x="659099" y="139700"/>
                </a:lnTo>
                <a:close/>
              </a:path>
              <a:path w="2212340" h="2400300">
                <a:moveTo>
                  <a:pt x="2047167" y="749300"/>
                </a:moveTo>
                <a:lnTo>
                  <a:pt x="971724" y="749300"/>
                </a:lnTo>
                <a:lnTo>
                  <a:pt x="971724" y="254000"/>
                </a:lnTo>
                <a:lnTo>
                  <a:pt x="974749" y="241300"/>
                </a:lnTo>
                <a:lnTo>
                  <a:pt x="982991" y="228600"/>
                </a:lnTo>
                <a:lnTo>
                  <a:pt x="995202" y="215900"/>
                </a:lnTo>
                <a:lnTo>
                  <a:pt x="2023689" y="215900"/>
                </a:lnTo>
                <a:lnTo>
                  <a:pt x="2035900" y="228600"/>
                </a:lnTo>
                <a:lnTo>
                  <a:pt x="2044142" y="241300"/>
                </a:lnTo>
                <a:lnTo>
                  <a:pt x="2047167" y="254000"/>
                </a:lnTo>
                <a:lnTo>
                  <a:pt x="2047167" y="749300"/>
                </a:lnTo>
                <a:close/>
              </a:path>
              <a:path w="2212340" h="2400300">
                <a:moveTo>
                  <a:pt x="696034" y="635000"/>
                </a:moveTo>
                <a:lnTo>
                  <a:pt x="528854" y="635000"/>
                </a:lnTo>
                <a:lnTo>
                  <a:pt x="530141" y="622300"/>
                </a:lnTo>
                <a:lnTo>
                  <a:pt x="531121" y="609600"/>
                </a:lnTo>
                <a:lnTo>
                  <a:pt x="529303" y="596900"/>
                </a:lnTo>
                <a:lnTo>
                  <a:pt x="522139" y="584200"/>
                </a:lnTo>
                <a:lnTo>
                  <a:pt x="511914" y="584200"/>
                </a:lnTo>
                <a:lnTo>
                  <a:pt x="500319" y="571500"/>
                </a:lnTo>
                <a:lnTo>
                  <a:pt x="489500" y="558800"/>
                </a:lnTo>
                <a:lnTo>
                  <a:pt x="479499" y="546100"/>
                </a:lnTo>
                <a:lnTo>
                  <a:pt x="470072" y="546100"/>
                </a:lnTo>
                <a:lnTo>
                  <a:pt x="465563" y="533400"/>
                </a:lnTo>
                <a:lnTo>
                  <a:pt x="438505" y="520700"/>
                </a:lnTo>
                <a:lnTo>
                  <a:pt x="415227" y="495300"/>
                </a:lnTo>
                <a:lnTo>
                  <a:pt x="396032" y="469900"/>
                </a:lnTo>
                <a:lnTo>
                  <a:pt x="381219" y="444500"/>
                </a:lnTo>
                <a:lnTo>
                  <a:pt x="380559" y="431800"/>
                </a:lnTo>
                <a:lnTo>
                  <a:pt x="379238" y="431800"/>
                </a:lnTo>
                <a:lnTo>
                  <a:pt x="374157" y="419100"/>
                </a:lnTo>
                <a:lnTo>
                  <a:pt x="369789" y="419100"/>
                </a:lnTo>
                <a:lnTo>
                  <a:pt x="365920" y="406400"/>
                </a:lnTo>
                <a:lnTo>
                  <a:pt x="362562" y="393700"/>
                </a:lnTo>
                <a:lnTo>
                  <a:pt x="360015" y="393700"/>
                </a:lnTo>
                <a:lnTo>
                  <a:pt x="358185" y="381000"/>
                </a:lnTo>
                <a:lnTo>
                  <a:pt x="356978" y="381000"/>
                </a:lnTo>
                <a:lnTo>
                  <a:pt x="355191" y="355600"/>
                </a:lnTo>
                <a:lnTo>
                  <a:pt x="359864" y="317500"/>
                </a:lnTo>
                <a:lnTo>
                  <a:pt x="370804" y="292100"/>
                </a:lnTo>
                <a:lnTo>
                  <a:pt x="387821" y="266700"/>
                </a:lnTo>
                <a:lnTo>
                  <a:pt x="821822" y="266700"/>
                </a:lnTo>
                <a:lnTo>
                  <a:pt x="816605" y="279400"/>
                </a:lnTo>
                <a:lnTo>
                  <a:pt x="808695" y="292100"/>
                </a:lnTo>
                <a:lnTo>
                  <a:pt x="807355" y="292100"/>
                </a:lnTo>
                <a:lnTo>
                  <a:pt x="810537" y="304800"/>
                </a:lnTo>
                <a:lnTo>
                  <a:pt x="813368" y="317500"/>
                </a:lnTo>
                <a:lnTo>
                  <a:pt x="815881" y="330200"/>
                </a:lnTo>
                <a:lnTo>
                  <a:pt x="819259" y="342900"/>
                </a:lnTo>
                <a:lnTo>
                  <a:pt x="823602" y="368300"/>
                </a:lnTo>
                <a:lnTo>
                  <a:pt x="825732" y="393700"/>
                </a:lnTo>
                <a:lnTo>
                  <a:pt x="825644" y="419100"/>
                </a:lnTo>
                <a:lnTo>
                  <a:pt x="823334" y="444500"/>
                </a:lnTo>
                <a:lnTo>
                  <a:pt x="821587" y="457200"/>
                </a:lnTo>
                <a:lnTo>
                  <a:pt x="819363" y="482600"/>
                </a:lnTo>
                <a:lnTo>
                  <a:pt x="816643" y="495300"/>
                </a:lnTo>
                <a:lnTo>
                  <a:pt x="813411" y="508000"/>
                </a:lnTo>
                <a:lnTo>
                  <a:pt x="808197" y="533400"/>
                </a:lnTo>
                <a:lnTo>
                  <a:pt x="801175" y="546100"/>
                </a:lnTo>
                <a:lnTo>
                  <a:pt x="792450" y="558800"/>
                </a:lnTo>
                <a:lnTo>
                  <a:pt x="782133" y="584200"/>
                </a:lnTo>
                <a:lnTo>
                  <a:pt x="768999" y="596900"/>
                </a:lnTo>
                <a:lnTo>
                  <a:pt x="754607" y="609600"/>
                </a:lnTo>
                <a:lnTo>
                  <a:pt x="739165" y="609600"/>
                </a:lnTo>
                <a:lnTo>
                  <a:pt x="722879" y="622300"/>
                </a:lnTo>
                <a:lnTo>
                  <a:pt x="707202" y="622300"/>
                </a:lnTo>
                <a:lnTo>
                  <a:pt x="696034" y="635000"/>
                </a:lnTo>
                <a:close/>
              </a:path>
              <a:path w="2212340" h="2400300">
                <a:moveTo>
                  <a:pt x="701486" y="660400"/>
                </a:moveTo>
                <a:lnTo>
                  <a:pt x="506645" y="660400"/>
                </a:lnTo>
                <a:lnTo>
                  <a:pt x="517022" y="647700"/>
                </a:lnTo>
                <a:lnTo>
                  <a:pt x="524434" y="635000"/>
                </a:lnTo>
                <a:lnTo>
                  <a:pt x="695808" y="635000"/>
                </a:lnTo>
                <a:lnTo>
                  <a:pt x="696355" y="647700"/>
                </a:lnTo>
                <a:lnTo>
                  <a:pt x="701486" y="647700"/>
                </a:lnTo>
                <a:lnTo>
                  <a:pt x="701486" y="660400"/>
                </a:lnTo>
                <a:close/>
              </a:path>
              <a:path w="2212340" h="2400300">
                <a:moveTo>
                  <a:pt x="1239953" y="2133600"/>
                </a:moveTo>
                <a:lnTo>
                  <a:pt x="937032" y="2133600"/>
                </a:lnTo>
                <a:lnTo>
                  <a:pt x="939760" y="2120900"/>
                </a:lnTo>
                <a:lnTo>
                  <a:pt x="949143" y="2082800"/>
                </a:lnTo>
                <a:lnTo>
                  <a:pt x="964561" y="2044700"/>
                </a:lnTo>
                <a:lnTo>
                  <a:pt x="970234" y="2032000"/>
                </a:lnTo>
                <a:lnTo>
                  <a:pt x="971913" y="2032000"/>
                </a:lnTo>
                <a:lnTo>
                  <a:pt x="982200" y="2006600"/>
                </a:lnTo>
                <a:lnTo>
                  <a:pt x="992697" y="1981200"/>
                </a:lnTo>
                <a:lnTo>
                  <a:pt x="1002946" y="1955800"/>
                </a:lnTo>
                <a:lnTo>
                  <a:pt x="1012491" y="1917700"/>
                </a:lnTo>
                <a:lnTo>
                  <a:pt x="222898" y="1917700"/>
                </a:lnTo>
                <a:lnTo>
                  <a:pt x="210875" y="1905000"/>
                </a:lnTo>
                <a:lnTo>
                  <a:pt x="201589" y="1892300"/>
                </a:lnTo>
                <a:lnTo>
                  <a:pt x="194741" y="1879600"/>
                </a:lnTo>
                <a:lnTo>
                  <a:pt x="185703" y="1854200"/>
                </a:lnTo>
                <a:lnTo>
                  <a:pt x="177758" y="1816100"/>
                </a:lnTo>
                <a:lnTo>
                  <a:pt x="170881" y="1790700"/>
                </a:lnTo>
                <a:lnTo>
                  <a:pt x="165047" y="1765300"/>
                </a:lnTo>
                <a:lnTo>
                  <a:pt x="160147" y="1727200"/>
                </a:lnTo>
                <a:lnTo>
                  <a:pt x="154562" y="1689100"/>
                </a:lnTo>
                <a:lnTo>
                  <a:pt x="148517" y="1638300"/>
                </a:lnTo>
                <a:lnTo>
                  <a:pt x="142235" y="1574800"/>
                </a:lnTo>
                <a:lnTo>
                  <a:pt x="135940" y="1524000"/>
                </a:lnTo>
                <a:lnTo>
                  <a:pt x="129857" y="1460500"/>
                </a:lnTo>
                <a:lnTo>
                  <a:pt x="124208" y="1409700"/>
                </a:lnTo>
                <a:lnTo>
                  <a:pt x="119219" y="1346200"/>
                </a:lnTo>
                <a:lnTo>
                  <a:pt x="115112" y="1295400"/>
                </a:lnTo>
                <a:lnTo>
                  <a:pt x="114886" y="1282700"/>
                </a:lnTo>
                <a:lnTo>
                  <a:pt x="0" y="1282700"/>
                </a:lnTo>
                <a:lnTo>
                  <a:pt x="0" y="1244600"/>
                </a:lnTo>
                <a:lnTo>
                  <a:pt x="108529" y="1244600"/>
                </a:lnTo>
                <a:lnTo>
                  <a:pt x="108885" y="1219200"/>
                </a:lnTo>
                <a:lnTo>
                  <a:pt x="110316" y="1168400"/>
                </a:lnTo>
                <a:lnTo>
                  <a:pt x="113367" y="1117600"/>
                </a:lnTo>
                <a:lnTo>
                  <a:pt x="138899" y="1066800"/>
                </a:lnTo>
                <a:lnTo>
                  <a:pt x="168214" y="1041400"/>
                </a:lnTo>
                <a:lnTo>
                  <a:pt x="203313" y="1041400"/>
                </a:lnTo>
                <a:lnTo>
                  <a:pt x="240978" y="1028700"/>
                </a:lnTo>
                <a:lnTo>
                  <a:pt x="250146" y="1028700"/>
                </a:lnTo>
                <a:lnTo>
                  <a:pt x="253768" y="965200"/>
                </a:lnTo>
                <a:lnTo>
                  <a:pt x="243883" y="965200"/>
                </a:lnTo>
                <a:lnTo>
                  <a:pt x="249345" y="927100"/>
                </a:lnTo>
                <a:lnTo>
                  <a:pt x="259364" y="889000"/>
                </a:lnTo>
                <a:lnTo>
                  <a:pt x="273900" y="850900"/>
                </a:lnTo>
                <a:lnTo>
                  <a:pt x="292913" y="825500"/>
                </a:lnTo>
                <a:lnTo>
                  <a:pt x="309791" y="787400"/>
                </a:lnTo>
                <a:lnTo>
                  <a:pt x="328605" y="762000"/>
                </a:lnTo>
                <a:lnTo>
                  <a:pt x="350050" y="736600"/>
                </a:lnTo>
                <a:lnTo>
                  <a:pt x="374824" y="711200"/>
                </a:lnTo>
                <a:lnTo>
                  <a:pt x="391441" y="698500"/>
                </a:lnTo>
                <a:lnTo>
                  <a:pt x="408825" y="698500"/>
                </a:lnTo>
                <a:lnTo>
                  <a:pt x="426913" y="685800"/>
                </a:lnTo>
                <a:lnTo>
                  <a:pt x="445642" y="673100"/>
                </a:lnTo>
                <a:lnTo>
                  <a:pt x="465280" y="673100"/>
                </a:lnTo>
                <a:lnTo>
                  <a:pt x="475603" y="660400"/>
                </a:lnTo>
                <a:lnTo>
                  <a:pt x="751100" y="660400"/>
                </a:lnTo>
                <a:lnTo>
                  <a:pt x="799274" y="673100"/>
                </a:lnTo>
                <a:lnTo>
                  <a:pt x="844351" y="685800"/>
                </a:lnTo>
                <a:lnTo>
                  <a:pt x="886238" y="698500"/>
                </a:lnTo>
                <a:lnTo>
                  <a:pt x="924841" y="711200"/>
                </a:lnTo>
                <a:lnTo>
                  <a:pt x="960065" y="749300"/>
                </a:lnTo>
                <a:lnTo>
                  <a:pt x="2047167" y="749300"/>
                </a:lnTo>
                <a:lnTo>
                  <a:pt x="2047167" y="876300"/>
                </a:lnTo>
                <a:lnTo>
                  <a:pt x="2044142" y="889000"/>
                </a:lnTo>
                <a:lnTo>
                  <a:pt x="2035900" y="901700"/>
                </a:lnTo>
                <a:lnTo>
                  <a:pt x="2023689" y="901700"/>
                </a:lnTo>
                <a:lnTo>
                  <a:pt x="2008758" y="914400"/>
                </a:lnTo>
                <a:lnTo>
                  <a:pt x="1096043" y="914400"/>
                </a:lnTo>
                <a:lnTo>
                  <a:pt x="1106694" y="927100"/>
                </a:lnTo>
                <a:lnTo>
                  <a:pt x="1113839" y="939800"/>
                </a:lnTo>
                <a:lnTo>
                  <a:pt x="1121250" y="952500"/>
                </a:lnTo>
                <a:lnTo>
                  <a:pt x="1128981" y="965200"/>
                </a:lnTo>
                <a:lnTo>
                  <a:pt x="1117375" y="977900"/>
                </a:lnTo>
                <a:lnTo>
                  <a:pt x="1103296" y="977900"/>
                </a:lnTo>
                <a:lnTo>
                  <a:pt x="1086954" y="990600"/>
                </a:lnTo>
                <a:lnTo>
                  <a:pt x="1068557" y="1003300"/>
                </a:lnTo>
                <a:lnTo>
                  <a:pt x="1065576" y="1003300"/>
                </a:lnTo>
                <a:lnTo>
                  <a:pt x="1070203" y="1016000"/>
                </a:lnTo>
                <a:lnTo>
                  <a:pt x="1089421" y="1066800"/>
                </a:lnTo>
                <a:lnTo>
                  <a:pt x="2008758" y="1066800"/>
                </a:lnTo>
                <a:lnTo>
                  <a:pt x="2023697" y="1079500"/>
                </a:lnTo>
                <a:lnTo>
                  <a:pt x="2035907" y="1079500"/>
                </a:lnTo>
                <a:lnTo>
                  <a:pt x="2044145" y="1092200"/>
                </a:lnTo>
                <a:lnTo>
                  <a:pt x="2047167" y="1104900"/>
                </a:lnTo>
                <a:lnTo>
                  <a:pt x="2047167" y="1257300"/>
                </a:lnTo>
                <a:lnTo>
                  <a:pt x="2212309" y="1257300"/>
                </a:lnTo>
                <a:lnTo>
                  <a:pt x="2212328" y="1295400"/>
                </a:lnTo>
                <a:lnTo>
                  <a:pt x="962480" y="1295400"/>
                </a:lnTo>
                <a:lnTo>
                  <a:pt x="962895" y="1308100"/>
                </a:lnTo>
                <a:lnTo>
                  <a:pt x="966483" y="1308100"/>
                </a:lnTo>
                <a:lnTo>
                  <a:pt x="972353" y="1320800"/>
                </a:lnTo>
                <a:lnTo>
                  <a:pt x="979324" y="1333500"/>
                </a:lnTo>
                <a:lnTo>
                  <a:pt x="986212" y="1358900"/>
                </a:lnTo>
                <a:lnTo>
                  <a:pt x="989966" y="1358900"/>
                </a:lnTo>
                <a:lnTo>
                  <a:pt x="992626" y="1371600"/>
                </a:lnTo>
                <a:lnTo>
                  <a:pt x="994701" y="1384300"/>
                </a:lnTo>
                <a:lnTo>
                  <a:pt x="1067727" y="1384300"/>
                </a:lnTo>
                <a:lnTo>
                  <a:pt x="1093005" y="1397000"/>
                </a:lnTo>
                <a:lnTo>
                  <a:pt x="1146978" y="1397000"/>
                </a:lnTo>
                <a:lnTo>
                  <a:pt x="1199723" y="1409700"/>
                </a:lnTo>
                <a:lnTo>
                  <a:pt x="1249285" y="1422400"/>
                </a:lnTo>
                <a:lnTo>
                  <a:pt x="1293708" y="1447800"/>
                </a:lnTo>
                <a:lnTo>
                  <a:pt x="1330750" y="1485900"/>
                </a:lnTo>
                <a:lnTo>
                  <a:pt x="1357303" y="1524000"/>
                </a:lnTo>
                <a:lnTo>
                  <a:pt x="1373291" y="1562100"/>
                </a:lnTo>
                <a:lnTo>
                  <a:pt x="1378637" y="1625600"/>
                </a:lnTo>
                <a:lnTo>
                  <a:pt x="1376455" y="1663700"/>
                </a:lnTo>
                <a:lnTo>
                  <a:pt x="1370843" y="1689100"/>
                </a:lnTo>
                <a:lnTo>
                  <a:pt x="1363205" y="1727200"/>
                </a:lnTo>
                <a:lnTo>
                  <a:pt x="1354943" y="1752600"/>
                </a:lnTo>
                <a:lnTo>
                  <a:pt x="1354735" y="1752600"/>
                </a:lnTo>
                <a:lnTo>
                  <a:pt x="1335156" y="1803400"/>
                </a:lnTo>
                <a:lnTo>
                  <a:pt x="1310879" y="1841500"/>
                </a:lnTo>
                <a:lnTo>
                  <a:pt x="1284063" y="1892300"/>
                </a:lnTo>
                <a:lnTo>
                  <a:pt x="1256865" y="1943100"/>
                </a:lnTo>
                <a:lnTo>
                  <a:pt x="1238679" y="1968500"/>
                </a:lnTo>
                <a:lnTo>
                  <a:pt x="1232984" y="1981200"/>
                </a:lnTo>
                <a:lnTo>
                  <a:pt x="1227155" y="1993900"/>
                </a:lnTo>
                <a:lnTo>
                  <a:pt x="1221359" y="1993900"/>
                </a:lnTo>
                <a:lnTo>
                  <a:pt x="1214910" y="2006600"/>
                </a:lnTo>
                <a:lnTo>
                  <a:pt x="1223065" y="2044700"/>
                </a:lnTo>
                <a:lnTo>
                  <a:pt x="1230534" y="2082800"/>
                </a:lnTo>
                <a:lnTo>
                  <a:pt x="1237629" y="2120900"/>
                </a:lnTo>
                <a:lnTo>
                  <a:pt x="1239953" y="2133600"/>
                </a:lnTo>
                <a:close/>
              </a:path>
              <a:path w="2212340" h="2400300">
                <a:moveTo>
                  <a:pt x="1655402" y="1016000"/>
                </a:moveTo>
                <a:lnTo>
                  <a:pt x="1355811" y="1016000"/>
                </a:lnTo>
                <a:lnTo>
                  <a:pt x="1355811" y="914400"/>
                </a:lnTo>
                <a:lnTo>
                  <a:pt x="1655402" y="914400"/>
                </a:lnTo>
                <a:lnTo>
                  <a:pt x="1655402" y="1016000"/>
                </a:lnTo>
                <a:close/>
              </a:path>
              <a:path w="2212340" h="2400300">
                <a:moveTo>
                  <a:pt x="1779228" y="1028700"/>
                </a:moveTo>
                <a:lnTo>
                  <a:pt x="1231975" y="1028700"/>
                </a:lnTo>
                <a:lnTo>
                  <a:pt x="1239304" y="1016000"/>
                </a:lnTo>
                <a:lnTo>
                  <a:pt x="1771905" y="1016000"/>
                </a:lnTo>
                <a:lnTo>
                  <a:pt x="1779228" y="1028700"/>
                </a:lnTo>
                <a:close/>
              </a:path>
              <a:path w="2212340" h="2400300">
                <a:moveTo>
                  <a:pt x="1783494" y="1066800"/>
                </a:moveTo>
                <a:lnTo>
                  <a:pt x="1227681" y="1066800"/>
                </a:lnTo>
                <a:lnTo>
                  <a:pt x="1225210" y="1054100"/>
                </a:lnTo>
                <a:lnTo>
                  <a:pt x="1225210" y="1041400"/>
                </a:lnTo>
                <a:lnTo>
                  <a:pt x="1227026" y="1028700"/>
                </a:lnTo>
                <a:lnTo>
                  <a:pt x="1784170" y="1028700"/>
                </a:lnTo>
                <a:lnTo>
                  <a:pt x="1785984" y="1041400"/>
                </a:lnTo>
                <a:lnTo>
                  <a:pt x="1785984" y="1054100"/>
                </a:lnTo>
                <a:lnTo>
                  <a:pt x="1783494" y="1066800"/>
                </a:lnTo>
                <a:close/>
              </a:path>
              <a:path w="2212340" h="2400300">
                <a:moveTo>
                  <a:pt x="1229448" y="1308100"/>
                </a:moveTo>
                <a:lnTo>
                  <a:pt x="1011340" y="1308100"/>
                </a:lnTo>
                <a:lnTo>
                  <a:pt x="992532" y="1295400"/>
                </a:lnTo>
                <a:lnTo>
                  <a:pt x="1283219" y="1295400"/>
                </a:lnTo>
                <a:lnTo>
                  <a:pt x="1229448" y="1308100"/>
                </a:lnTo>
                <a:close/>
              </a:path>
              <a:path w="2212340" h="2400300">
                <a:moveTo>
                  <a:pt x="1133754" y="1320800"/>
                </a:moveTo>
                <a:lnTo>
                  <a:pt x="1061514" y="1320800"/>
                </a:lnTo>
                <a:lnTo>
                  <a:pt x="1034452" y="1308100"/>
                </a:lnTo>
                <a:lnTo>
                  <a:pt x="1179569" y="1308100"/>
                </a:lnTo>
                <a:lnTo>
                  <a:pt x="1133754" y="1320800"/>
                </a:lnTo>
                <a:close/>
              </a:path>
              <a:path w="2212340" h="2400300">
                <a:moveTo>
                  <a:pt x="192930" y="2400300"/>
                </a:moveTo>
                <a:lnTo>
                  <a:pt x="155351" y="2400300"/>
                </a:lnTo>
                <a:lnTo>
                  <a:pt x="162557" y="2336800"/>
                </a:lnTo>
                <a:lnTo>
                  <a:pt x="170300" y="2286000"/>
                </a:lnTo>
                <a:lnTo>
                  <a:pt x="178593" y="2235200"/>
                </a:lnTo>
                <a:lnTo>
                  <a:pt x="187448" y="2171700"/>
                </a:lnTo>
                <a:lnTo>
                  <a:pt x="196878" y="2120900"/>
                </a:lnTo>
                <a:lnTo>
                  <a:pt x="206895" y="2070100"/>
                </a:lnTo>
                <a:lnTo>
                  <a:pt x="217513" y="2019300"/>
                </a:lnTo>
                <a:lnTo>
                  <a:pt x="228744" y="1968500"/>
                </a:lnTo>
                <a:lnTo>
                  <a:pt x="240601" y="1930400"/>
                </a:lnTo>
                <a:lnTo>
                  <a:pt x="241525" y="1917700"/>
                </a:lnTo>
                <a:lnTo>
                  <a:pt x="939697" y="1917700"/>
                </a:lnTo>
                <a:lnTo>
                  <a:pt x="914545" y="1930400"/>
                </a:lnTo>
                <a:lnTo>
                  <a:pt x="348149" y="1930400"/>
                </a:lnTo>
                <a:lnTo>
                  <a:pt x="338537" y="1968500"/>
                </a:lnTo>
                <a:lnTo>
                  <a:pt x="329765" y="1993900"/>
                </a:lnTo>
                <a:lnTo>
                  <a:pt x="320908" y="2019300"/>
                </a:lnTo>
                <a:lnTo>
                  <a:pt x="311966" y="2044700"/>
                </a:lnTo>
                <a:lnTo>
                  <a:pt x="295197" y="2095500"/>
                </a:lnTo>
                <a:lnTo>
                  <a:pt x="278312" y="2146300"/>
                </a:lnTo>
                <a:lnTo>
                  <a:pt x="261333" y="2197100"/>
                </a:lnTo>
                <a:lnTo>
                  <a:pt x="192930" y="2400300"/>
                </a:lnTo>
                <a:close/>
              </a:path>
              <a:path w="2212340" h="2400300">
                <a:moveTo>
                  <a:pt x="495370" y="2273300"/>
                </a:moveTo>
                <a:lnTo>
                  <a:pt x="457772" y="2273300"/>
                </a:lnTo>
                <a:lnTo>
                  <a:pt x="464789" y="2222500"/>
                </a:lnTo>
                <a:lnTo>
                  <a:pt x="472350" y="2171700"/>
                </a:lnTo>
                <a:lnTo>
                  <a:pt x="480478" y="2120900"/>
                </a:lnTo>
                <a:lnTo>
                  <a:pt x="489192" y="2082800"/>
                </a:lnTo>
                <a:lnTo>
                  <a:pt x="498514" y="2032000"/>
                </a:lnTo>
                <a:lnTo>
                  <a:pt x="508464" y="1981200"/>
                </a:lnTo>
                <a:lnTo>
                  <a:pt x="519064" y="1943100"/>
                </a:lnTo>
                <a:lnTo>
                  <a:pt x="419748" y="1943100"/>
                </a:lnTo>
                <a:lnTo>
                  <a:pt x="384775" y="1930400"/>
                </a:lnTo>
                <a:lnTo>
                  <a:pt x="623159" y="1930400"/>
                </a:lnTo>
                <a:lnTo>
                  <a:pt x="619971" y="1943100"/>
                </a:lnTo>
                <a:lnTo>
                  <a:pt x="615293" y="1955800"/>
                </a:lnTo>
                <a:lnTo>
                  <a:pt x="598439" y="2006600"/>
                </a:lnTo>
                <a:lnTo>
                  <a:pt x="581448" y="2044700"/>
                </a:lnTo>
                <a:lnTo>
                  <a:pt x="564347" y="2095500"/>
                </a:lnTo>
                <a:lnTo>
                  <a:pt x="547161" y="2133600"/>
                </a:lnTo>
                <a:lnTo>
                  <a:pt x="529919" y="2184400"/>
                </a:lnTo>
                <a:lnTo>
                  <a:pt x="512646" y="2222500"/>
                </a:lnTo>
                <a:lnTo>
                  <a:pt x="495370" y="2273300"/>
                </a:lnTo>
                <a:close/>
              </a:path>
              <a:path w="2212340" h="2400300">
                <a:moveTo>
                  <a:pt x="1328557" y="2247900"/>
                </a:moveTo>
                <a:lnTo>
                  <a:pt x="579105" y="2247900"/>
                </a:lnTo>
                <a:lnTo>
                  <a:pt x="578761" y="2235200"/>
                </a:lnTo>
                <a:lnTo>
                  <a:pt x="578418" y="2209800"/>
                </a:lnTo>
                <a:lnTo>
                  <a:pt x="578261" y="2184400"/>
                </a:lnTo>
                <a:lnTo>
                  <a:pt x="579470" y="2171700"/>
                </a:lnTo>
                <a:lnTo>
                  <a:pt x="582949" y="2146300"/>
                </a:lnTo>
                <a:lnTo>
                  <a:pt x="588480" y="2120900"/>
                </a:lnTo>
                <a:lnTo>
                  <a:pt x="595843" y="2082800"/>
                </a:lnTo>
                <a:lnTo>
                  <a:pt x="600338" y="2082800"/>
                </a:lnTo>
                <a:lnTo>
                  <a:pt x="605177" y="2070100"/>
                </a:lnTo>
                <a:lnTo>
                  <a:pt x="610291" y="2057400"/>
                </a:lnTo>
                <a:lnTo>
                  <a:pt x="627241" y="2006600"/>
                </a:lnTo>
                <a:lnTo>
                  <a:pt x="636195" y="1981200"/>
                </a:lnTo>
                <a:lnTo>
                  <a:pt x="645093" y="1968500"/>
                </a:lnTo>
                <a:lnTo>
                  <a:pt x="653626" y="1943100"/>
                </a:lnTo>
                <a:lnTo>
                  <a:pt x="655475" y="1930400"/>
                </a:lnTo>
                <a:lnTo>
                  <a:pt x="912470" y="1930400"/>
                </a:lnTo>
                <a:lnTo>
                  <a:pt x="896246" y="1955800"/>
                </a:lnTo>
                <a:lnTo>
                  <a:pt x="891945" y="1955800"/>
                </a:lnTo>
                <a:lnTo>
                  <a:pt x="902084" y="2006600"/>
                </a:lnTo>
                <a:lnTo>
                  <a:pt x="911739" y="2044700"/>
                </a:lnTo>
                <a:lnTo>
                  <a:pt x="916308" y="2070100"/>
                </a:lnTo>
                <a:lnTo>
                  <a:pt x="821258" y="2070100"/>
                </a:lnTo>
                <a:lnTo>
                  <a:pt x="813222" y="2095500"/>
                </a:lnTo>
                <a:lnTo>
                  <a:pt x="810034" y="2095500"/>
                </a:lnTo>
                <a:lnTo>
                  <a:pt x="806035" y="2108200"/>
                </a:lnTo>
                <a:lnTo>
                  <a:pt x="812826" y="2108200"/>
                </a:lnTo>
                <a:lnTo>
                  <a:pt x="820240" y="2120900"/>
                </a:lnTo>
                <a:lnTo>
                  <a:pt x="926603" y="2120900"/>
                </a:lnTo>
                <a:lnTo>
                  <a:pt x="929467" y="2133600"/>
                </a:lnTo>
                <a:lnTo>
                  <a:pt x="1239953" y="2133600"/>
                </a:lnTo>
                <a:lnTo>
                  <a:pt x="1244603" y="2159000"/>
                </a:lnTo>
                <a:lnTo>
                  <a:pt x="1254846" y="2171700"/>
                </a:lnTo>
                <a:lnTo>
                  <a:pt x="1265958" y="2171700"/>
                </a:lnTo>
                <a:lnTo>
                  <a:pt x="1298025" y="2209800"/>
                </a:lnTo>
                <a:lnTo>
                  <a:pt x="1318065" y="2222500"/>
                </a:lnTo>
                <a:lnTo>
                  <a:pt x="1328557" y="2247900"/>
                </a:lnTo>
                <a:close/>
              </a:path>
              <a:path w="2212340" h="2400300">
                <a:moveTo>
                  <a:pt x="926603" y="2120900"/>
                </a:moveTo>
                <a:lnTo>
                  <a:pt x="838142" y="2120900"/>
                </a:lnTo>
                <a:lnTo>
                  <a:pt x="828896" y="2095500"/>
                </a:lnTo>
                <a:lnTo>
                  <a:pt x="821258" y="2070100"/>
                </a:lnTo>
                <a:lnTo>
                  <a:pt x="916308" y="2070100"/>
                </a:lnTo>
                <a:lnTo>
                  <a:pt x="920877" y="2095500"/>
                </a:lnTo>
                <a:lnTo>
                  <a:pt x="926603" y="2120900"/>
                </a:lnTo>
                <a:close/>
              </a:path>
              <a:path w="2212340" h="2400300">
                <a:moveTo>
                  <a:pt x="1322382" y="2273300"/>
                </a:moveTo>
                <a:lnTo>
                  <a:pt x="591146" y="2273300"/>
                </a:lnTo>
                <a:lnTo>
                  <a:pt x="581261" y="2260600"/>
                </a:lnTo>
                <a:lnTo>
                  <a:pt x="579261" y="2247900"/>
                </a:lnTo>
                <a:lnTo>
                  <a:pt x="1331984" y="2247900"/>
                </a:lnTo>
                <a:lnTo>
                  <a:pt x="1332211" y="2260600"/>
                </a:lnTo>
                <a:lnTo>
                  <a:pt x="1323590" y="2260600"/>
                </a:lnTo>
                <a:lnTo>
                  <a:pt x="1322382" y="2273300"/>
                </a:lnTo>
                <a:close/>
              </a:path>
              <a:path w="2212340" h="2400300">
                <a:moveTo>
                  <a:pt x="968366" y="2400300"/>
                </a:moveTo>
                <a:lnTo>
                  <a:pt x="930768" y="2400300"/>
                </a:lnTo>
                <a:lnTo>
                  <a:pt x="920682" y="2374900"/>
                </a:lnTo>
                <a:lnTo>
                  <a:pt x="910041" y="2336800"/>
                </a:lnTo>
                <a:lnTo>
                  <a:pt x="898770" y="2311400"/>
                </a:lnTo>
                <a:lnTo>
                  <a:pt x="885889" y="2273300"/>
                </a:lnTo>
                <a:lnTo>
                  <a:pt x="951878" y="2273300"/>
                </a:lnTo>
                <a:lnTo>
                  <a:pt x="956311" y="2311400"/>
                </a:lnTo>
                <a:lnTo>
                  <a:pt x="960546" y="2336800"/>
                </a:lnTo>
                <a:lnTo>
                  <a:pt x="964569" y="2374900"/>
                </a:lnTo>
                <a:lnTo>
                  <a:pt x="968366" y="24003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3169414" y="4698060"/>
            <a:ext cx="39370" cy="39370"/>
          </a:xfrm>
          <a:custGeom>
            <a:avLst/>
            <a:gdLst/>
            <a:ahLst/>
            <a:cxnLst/>
            <a:rect l="l" t="t" r="r" b="b"/>
            <a:pathLst>
              <a:path w="39370" h="39370">
                <a:moveTo>
                  <a:pt x="19657" y="39333"/>
                </a:moveTo>
                <a:lnTo>
                  <a:pt x="12017" y="37784"/>
                </a:lnTo>
                <a:lnTo>
                  <a:pt x="5767" y="33565"/>
                </a:lnTo>
                <a:lnTo>
                  <a:pt x="1548" y="27315"/>
                </a:lnTo>
                <a:lnTo>
                  <a:pt x="0" y="19675"/>
                </a:lnTo>
                <a:lnTo>
                  <a:pt x="1548" y="12033"/>
                </a:lnTo>
                <a:lnTo>
                  <a:pt x="5767" y="5777"/>
                </a:lnTo>
                <a:lnTo>
                  <a:pt x="12017" y="1551"/>
                </a:lnTo>
                <a:lnTo>
                  <a:pt x="19657" y="0"/>
                </a:lnTo>
                <a:lnTo>
                  <a:pt x="27284" y="1551"/>
                </a:lnTo>
                <a:lnTo>
                  <a:pt x="33508" y="5777"/>
                </a:lnTo>
                <a:lnTo>
                  <a:pt x="34795" y="7696"/>
                </a:lnTo>
                <a:lnTo>
                  <a:pt x="13054" y="7696"/>
                </a:lnTo>
                <a:lnTo>
                  <a:pt x="7677" y="13073"/>
                </a:lnTo>
                <a:lnTo>
                  <a:pt x="7677" y="26278"/>
                </a:lnTo>
                <a:lnTo>
                  <a:pt x="13054" y="31655"/>
                </a:lnTo>
                <a:lnTo>
                  <a:pt x="34790" y="31655"/>
                </a:lnTo>
                <a:lnTo>
                  <a:pt x="33508" y="33565"/>
                </a:lnTo>
                <a:lnTo>
                  <a:pt x="27284" y="37784"/>
                </a:lnTo>
                <a:lnTo>
                  <a:pt x="19657" y="39333"/>
                </a:lnTo>
                <a:close/>
              </a:path>
              <a:path w="39370" h="39370">
                <a:moveTo>
                  <a:pt x="34790" y="31655"/>
                </a:moveTo>
                <a:lnTo>
                  <a:pt x="26259" y="31655"/>
                </a:lnTo>
                <a:lnTo>
                  <a:pt x="31560" y="26278"/>
                </a:lnTo>
                <a:lnTo>
                  <a:pt x="31560" y="13073"/>
                </a:lnTo>
                <a:lnTo>
                  <a:pt x="26259" y="7696"/>
                </a:lnTo>
                <a:lnTo>
                  <a:pt x="34795" y="7696"/>
                </a:lnTo>
                <a:lnTo>
                  <a:pt x="37701" y="12033"/>
                </a:lnTo>
                <a:lnTo>
                  <a:pt x="39238" y="19675"/>
                </a:lnTo>
                <a:lnTo>
                  <a:pt x="37701" y="27315"/>
                </a:lnTo>
                <a:lnTo>
                  <a:pt x="34790" y="31655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2642465" y="5088637"/>
            <a:ext cx="1270" cy="3810"/>
          </a:xfrm>
          <a:custGeom>
            <a:avLst/>
            <a:gdLst/>
            <a:ahLst/>
            <a:cxnLst/>
            <a:rect l="l" t="t" r="r" b="b"/>
            <a:pathLst>
              <a:path w="1270" h="3810">
                <a:moveTo>
                  <a:pt x="811" y="3244"/>
                </a:moveTo>
                <a:lnTo>
                  <a:pt x="565" y="2320"/>
                </a:lnTo>
                <a:lnTo>
                  <a:pt x="245" y="1452"/>
                </a:lnTo>
                <a:lnTo>
                  <a:pt x="0" y="339"/>
                </a:lnTo>
                <a:lnTo>
                  <a:pt x="18" y="0"/>
                </a:lnTo>
                <a:lnTo>
                  <a:pt x="811" y="3244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2717263" y="4204218"/>
            <a:ext cx="92710" cy="407670"/>
          </a:xfrm>
          <a:custGeom>
            <a:avLst/>
            <a:gdLst/>
            <a:ahLst/>
            <a:cxnLst/>
            <a:rect l="l" t="t" r="r" b="b"/>
            <a:pathLst>
              <a:path w="92709" h="407670">
                <a:moveTo>
                  <a:pt x="90399" y="407120"/>
                </a:moveTo>
                <a:lnTo>
                  <a:pt x="1697" y="407120"/>
                </a:lnTo>
                <a:lnTo>
                  <a:pt x="0" y="405441"/>
                </a:lnTo>
                <a:lnTo>
                  <a:pt x="0" y="1678"/>
                </a:lnTo>
                <a:lnTo>
                  <a:pt x="1697" y="0"/>
                </a:lnTo>
                <a:lnTo>
                  <a:pt x="90399" y="0"/>
                </a:lnTo>
                <a:lnTo>
                  <a:pt x="92173" y="1678"/>
                </a:lnTo>
                <a:lnTo>
                  <a:pt x="92173" y="7677"/>
                </a:lnTo>
                <a:lnTo>
                  <a:pt x="7677" y="7677"/>
                </a:lnTo>
                <a:lnTo>
                  <a:pt x="7677" y="399442"/>
                </a:lnTo>
                <a:lnTo>
                  <a:pt x="92173" y="399442"/>
                </a:lnTo>
                <a:lnTo>
                  <a:pt x="92173" y="405441"/>
                </a:lnTo>
                <a:lnTo>
                  <a:pt x="90399" y="407120"/>
                </a:lnTo>
                <a:close/>
              </a:path>
              <a:path w="92709" h="407670">
                <a:moveTo>
                  <a:pt x="92173" y="399442"/>
                </a:moveTo>
                <a:lnTo>
                  <a:pt x="84495" y="399442"/>
                </a:lnTo>
                <a:lnTo>
                  <a:pt x="84495" y="7677"/>
                </a:lnTo>
                <a:lnTo>
                  <a:pt x="92173" y="7677"/>
                </a:lnTo>
                <a:lnTo>
                  <a:pt x="92173" y="399442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3500793" y="4215751"/>
            <a:ext cx="161925" cy="0"/>
          </a:xfrm>
          <a:custGeom>
            <a:avLst/>
            <a:gdLst/>
            <a:ahLst/>
            <a:cxnLst/>
            <a:rect l="l" t="t" r="r" b="b"/>
            <a:pathLst>
              <a:path w="161925">
                <a:moveTo>
                  <a:pt x="0" y="0"/>
                </a:moveTo>
                <a:lnTo>
                  <a:pt x="161312" y="0"/>
                </a:lnTo>
              </a:path>
            </a:pathLst>
          </a:custGeom>
          <a:ln w="8889">
            <a:solidFill>
              <a:srgbClr val="003D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3504632" y="4220197"/>
            <a:ext cx="0" cy="152400"/>
          </a:xfrm>
          <a:custGeom>
            <a:avLst/>
            <a:gdLst/>
            <a:ahLst/>
            <a:cxnLst/>
            <a:rect l="l" t="t" r="r" b="b"/>
            <a:pathLst>
              <a:path h="152400">
                <a:moveTo>
                  <a:pt x="0" y="0"/>
                </a:moveTo>
                <a:lnTo>
                  <a:pt x="0" y="152400"/>
                </a:lnTo>
              </a:path>
            </a:pathLst>
          </a:custGeom>
          <a:ln w="7677">
            <a:solidFill>
              <a:srgbClr val="003D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3500793" y="4377042"/>
            <a:ext cx="161925" cy="0"/>
          </a:xfrm>
          <a:custGeom>
            <a:avLst/>
            <a:gdLst/>
            <a:ahLst/>
            <a:cxnLst/>
            <a:rect l="l" t="t" r="r" b="b"/>
            <a:pathLst>
              <a:path w="161925">
                <a:moveTo>
                  <a:pt x="0" y="0"/>
                </a:moveTo>
                <a:lnTo>
                  <a:pt x="161312" y="0"/>
                </a:lnTo>
              </a:path>
            </a:pathLst>
          </a:custGeom>
          <a:ln w="8889">
            <a:solidFill>
              <a:srgbClr val="003D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3658266" y="4219574"/>
            <a:ext cx="0" cy="153670"/>
          </a:xfrm>
          <a:custGeom>
            <a:avLst/>
            <a:gdLst/>
            <a:ahLst/>
            <a:cxnLst/>
            <a:rect l="l" t="t" r="r" b="b"/>
            <a:pathLst>
              <a:path h="153670">
                <a:moveTo>
                  <a:pt x="0" y="0"/>
                </a:moveTo>
                <a:lnTo>
                  <a:pt x="0" y="153634"/>
                </a:lnTo>
              </a:path>
            </a:pathLst>
          </a:custGeom>
          <a:ln w="7677">
            <a:solidFill>
              <a:srgbClr val="003D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3500793" y="4403940"/>
            <a:ext cx="161312" cy="1689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3516130" y="4265661"/>
            <a:ext cx="38735" cy="38735"/>
          </a:xfrm>
          <a:custGeom>
            <a:avLst/>
            <a:gdLst/>
            <a:ahLst/>
            <a:cxnLst/>
            <a:rect l="l" t="t" r="r" b="b"/>
            <a:pathLst>
              <a:path w="38734" h="38735">
                <a:moveTo>
                  <a:pt x="0" y="0"/>
                </a:moveTo>
                <a:lnTo>
                  <a:pt x="38408" y="0"/>
                </a:lnTo>
                <a:lnTo>
                  <a:pt x="38408" y="38408"/>
                </a:lnTo>
                <a:lnTo>
                  <a:pt x="0" y="38408"/>
                </a:lnTo>
                <a:lnTo>
                  <a:pt x="0" y="0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3562255" y="4265661"/>
            <a:ext cx="38735" cy="38735"/>
          </a:xfrm>
          <a:custGeom>
            <a:avLst/>
            <a:gdLst/>
            <a:ahLst/>
            <a:cxnLst/>
            <a:rect l="l" t="t" r="r" b="b"/>
            <a:pathLst>
              <a:path w="38734" h="38735">
                <a:moveTo>
                  <a:pt x="38408" y="38408"/>
                </a:moveTo>
                <a:lnTo>
                  <a:pt x="0" y="38408"/>
                </a:lnTo>
                <a:lnTo>
                  <a:pt x="0" y="0"/>
                </a:lnTo>
                <a:lnTo>
                  <a:pt x="38408" y="0"/>
                </a:lnTo>
                <a:lnTo>
                  <a:pt x="38408" y="7696"/>
                </a:lnTo>
                <a:lnTo>
                  <a:pt x="7677" y="7696"/>
                </a:lnTo>
                <a:lnTo>
                  <a:pt x="7677" y="30730"/>
                </a:lnTo>
                <a:lnTo>
                  <a:pt x="38408" y="30730"/>
                </a:lnTo>
                <a:lnTo>
                  <a:pt x="38408" y="38408"/>
                </a:lnTo>
                <a:close/>
              </a:path>
              <a:path w="38734" h="38735">
                <a:moveTo>
                  <a:pt x="38408" y="30730"/>
                </a:moveTo>
                <a:lnTo>
                  <a:pt x="30711" y="30730"/>
                </a:lnTo>
                <a:lnTo>
                  <a:pt x="30711" y="7696"/>
                </a:lnTo>
                <a:lnTo>
                  <a:pt x="38408" y="7696"/>
                </a:lnTo>
                <a:lnTo>
                  <a:pt x="38408" y="30730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3516149" y="4311748"/>
            <a:ext cx="38735" cy="38735"/>
          </a:xfrm>
          <a:custGeom>
            <a:avLst/>
            <a:gdLst/>
            <a:ahLst/>
            <a:cxnLst/>
            <a:rect l="l" t="t" r="r" b="b"/>
            <a:pathLst>
              <a:path w="38734" h="38735">
                <a:moveTo>
                  <a:pt x="38408" y="38408"/>
                </a:moveTo>
                <a:lnTo>
                  <a:pt x="0" y="38408"/>
                </a:lnTo>
                <a:lnTo>
                  <a:pt x="0" y="0"/>
                </a:lnTo>
                <a:lnTo>
                  <a:pt x="38408" y="0"/>
                </a:lnTo>
                <a:lnTo>
                  <a:pt x="38408" y="7696"/>
                </a:lnTo>
                <a:lnTo>
                  <a:pt x="7696" y="7696"/>
                </a:lnTo>
                <a:lnTo>
                  <a:pt x="7696" y="30730"/>
                </a:lnTo>
                <a:lnTo>
                  <a:pt x="38408" y="30730"/>
                </a:lnTo>
                <a:lnTo>
                  <a:pt x="38408" y="38408"/>
                </a:lnTo>
                <a:close/>
              </a:path>
              <a:path w="38734" h="38735">
                <a:moveTo>
                  <a:pt x="38408" y="30730"/>
                </a:moveTo>
                <a:lnTo>
                  <a:pt x="30730" y="30730"/>
                </a:lnTo>
                <a:lnTo>
                  <a:pt x="30730" y="7696"/>
                </a:lnTo>
                <a:lnTo>
                  <a:pt x="38408" y="7696"/>
                </a:lnTo>
                <a:lnTo>
                  <a:pt x="38408" y="30730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3608303" y="4265661"/>
            <a:ext cx="38735" cy="38735"/>
          </a:xfrm>
          <a:custGeom>
            <a:avLst/>
            <a:gdLst/>
            <a:ahLst/>
            <a:cxnLst/>
            <a:rect l="l" t="t" r="r" b="b"/>
            <a:pathLst>
              <a:path w="38734" h="38735">
                <a:moveTo>
                  <a:pt x="0" y="0"/>
                </a:moveTo>
                <a:lnTo>
                  <a:pt x="38408" y="0"/>
                </a:lnTo>
                <a:lnTo>
                  <a:pt x="38408" y="38408"/>
                </a:lnTo>
                <a:lnTo>
                  <a:pt x="0" y="38408"/>
                </a:lnTo>
                <a:lnTo>
                  <a:pt x="0" y="0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3562217" y="4311748"/>
            <a:ext cx="38735" cy="38735"/>
          </a:xfrm>
          <a:custGeom>
            <a:avLst/>
            <a:gdLst/>
            <a:ahLst/>
            <a:cxnLst/>
            <a:rect l="l" t="t" r="r" b="b"/>
            <a:pathLst>
              <a:path w="38734" h="38735">
                <a:moveTo>
                  <a:pt x="0" y="0"/>
                </a:moveTo>
                <a:lnTo>
                  <a:pt x="38408" y="0"/>
                </a:lnTo>
                <a:lnTo>
                  <a:pt x="38408" y="38408"/>
                </a:lnTo>
                <a:lnTo>
                  <a:pt x="0" y="38408"/>
                </a:lnTo>
                <a:lnTo>
                  <a:pt x="0" y="0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3516130" y="4246466"/>
            <a:ext cx="130810" cy="0"/>
          </a:xfrm>
          <a:custGeom>
            <a:avLst/>
            <a:gdLst/>
            <a:ahLst/>
            <a:cxnLst/>
            <a:rect l="l" t="t" r="r" b="b"/>
            <a:pathLst>
              <a:path w="130809">
                <a:moveTo>
                  <a:pt x="0" y="0"/>
                </a:moveTo>
                <a:lnTo>
                  <a:pt x="130581" y="0"/>
                </a:lnTo>
              </a:path>
            </a:pathLst>
          </a:custGeom>
          <a:ln w="7677">
            <a:solidFill>
              <a:srgbClr val="003D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1676400" y="3833624"/>
            <a:ext cx="2219325" cy="2400300"/>
          </a:xfrm>
          <a:custGeom>
            <a:avLst/>
            <a:gdLst/>
            <a:ahLst/>
            <a:cxnLst/>
            <a:rect l="l" t="t" r="r" b="b"/>
            <a:pathLst>
              <a:path w="2219325" h="2400300">
                <a:moveTo>
                  <a:pt x="752100" y="419100"/>
                </a:moveTo>
                <a:lnTo>
                  <a:pt x="366245" y="419100"/>
                </a:lnTo>
                <a:lnTo>
                  <a:pt x="362807" y="406400"/>
                </a:lnTo>
                <a:lnTo>
                  <a:pt x="360354" y="393700"/>
                </a:lnTo>
                <a:lnTo>
                  <a:pt x="369938" y="393700"/>
                </a:lnTo>
                <a:lnTo>
                  <a:pt x="369195" y="368300"/>
                </a:lnTo>
                <a:lnTo>
                  <a:pt x="374086" y="330200"/>
                </a:lnTo>
                <a:lnTo>
                  <a:pt x="383740" y="304800"/>
                </a:lnTo>
                <a:lnTo>
                  <a:pt x="397292" y="266700"/>
                </a:lnTo>
                <a:lnTo>
                  <a:pt x="752572" y="266700"/>
                </a:lnTo>
                <a:lnTo>
                  <a:pt x="752119" y="254000"/>
                </a:lnTo>
                <a:lnTo>
                  <a:pt x="400291" y="254000"/>
                </a:lnTo>
                <a:lnTo>
                  <a:pt x="373681" y="241300"/>
                </a:lnTo>
                <a:lnTo>
                  <a:pt x="332240" y="203200"/>
                </a:lnTo>
                <a:lnTo>
                  <a:pt x="310971" y="139700"/>
                </a:lnTo>
                <a:lnTo>
                  <a:pt x="310405" y="101600"/>
                </a:lnTo>
                <a:lnTo>
                  <a:pt x="317260" y="76200"/>
                </a:lnTo>
                <a:lnTo>
                  <a:pt x="331472" y="50800"/>
                </a:lnTo>
                <a:lnTo>
                  <a:pt x="337933" y="38100"/>
                </a:lnTo>
                <a:lnTo>
                  <a:pt x="345847" y="25400"/>
                </a:lnTo>
                <a:lnTo>
                  <a:pt x="355290" y="12700"/>
                </a:lnTo>
                <a:lnTo>
                  <a:pt x="366334" y="12700"/>
                </a:lnTo>
                <a:lnTo>
                  <a:pt x="410498" y="0"/>
                </a:lnTo>
                <a:lnTo>
                  <a:pt x="455654" y="0"/>
                </a:lnTo>
                <a:lnTo>
                  <a:pt x="498017" y="12700"/>
                </a:lnTo>
                <a:lnTo>
                  <a:pt x="533797" y="38100"/>
                </a:lnTo>
                <a:lnTo>
                  <a:pt x="446623" y="38100"/>
                </a:lnTo>
                <a:lnTo>
                  <a:pt x="445491" y="50800"/>
                </a:lnTo>
                <a:lnTo>
                  <a:pt x="542277" y="50800"/>
                </a:lnTo>
                <a:lnTo>
                  <a:pt x="550757" y="63500"/>
                </a:lnTo>
                <a:lnTo>
                  <a:pt x="563757" y="88900"/>
                </a:lnTo>
                <a:lnTo>
                  <a:pt x="568815" y="101600"/>
                </a:lnTo>
                <a:lnTo>
                  <a:pt x="318720" y="101600"/>
                </a:lnTo>
                <a:lnTo>
                  <a:pt x="317038" y="114300"/>
                </a:lnTo>
                <a:lnTo>
                  <a:pt x="320049" y="152400"/>
                </a:lnTo>
                <a:lnTo>
                  <a:pt x="337685" y="190500"/>
                </a:lnTo>
                <a:lnTo>
                  <a:pt x="377927" y="228600"/>
                </a:lnTo>
                <a:lnTo>
                  <a:pt x="404290" y="241300"/>
                </a:lnTo>
                <a:lnTo>
                  <a:pt x="810032" y="241300"/>
                </a:lnTo>
                <a:lnTo>
                  <a:pt x="814662" y="254000"/>
                </a:lnTo>
                <a:lnTo>
                  <a:pt x="817787" y="266700"/>
                </a:lnTo>
                <a:lnTo>
                  <a:pt x="817486" y="279400"/>
                </a:lnTo>
                <a:lnTo>
                  <a:pt x="828705" y="279400"/>
                </a:lnTo>
                <a:lnTo>
                  <a:pt x="822831" y="292100"/>
                </a:lnTo>
                <a:lnTo>
                  <a:pt x="814863" y="292100"/>
                </a:lnTo>
                <a:lnTo>
                  <a:pt x="817980" y="304800"/>
                </a:lnTo>
                <a:lnTo>
                  <a:pt x="781529" y="304800"/>
                </a:lnTo>
                <a:lnTo>
                  <a:pt x="782307" y="317500"/>
                </a:lnTo>
                <a:lnTo>
                  <a:pt x="680370" y="317500"/>
                </a:lnTo>
                <a:lnTo>
                  <a:pt x="673359" y="330200"/>
                </a:lnTo>
                <a:lnTo>
                  <a:pt x="783086" y="330200"/>
                </a:lnTo>
                <a:lnTo>
                  <a:pt x="778912" y="368300"/>
                </a:lnTo>
                <a:lnTo>
                  <a:pt x="768689" y="393700"/>
                </a:lnTo>
                <a:lnTo>
                  <a:pt x="752100" y="419100"/>
                </a:lnTo>
                <a:close/>
              </a:path>
              <a:path w="2219325" h="2400300">
                <a:moveTo>
                  <a:pt x="542277" y="50800"/>
                </a:moveTo>
                <a:lnTo>
                  <a:pt x="454320" y="50800"/>
                </a:lnTo>
                <a:lnTo>
                  <a:pt x="451433" y="38100"/>
                </a:lnTo>
                <a:lnTo>
                  <a:pt x="533797" y="38100"/>
                </a:lnTo>
                <a:lnTo>
                  <a:pt x="542277" y="50800"/>
                </a:lnTo>
                <a:close/>
              </a:path>
              <a:path w="2219325" h="2400300">
                <a:moveTo>
                  <a:pt x="810032" y="241300"/>
                </a:moveTo>
                <a:lnTo>
                  <a:pt x="404290" y="241300"/>
                </a:lnTo>
                <a:lnTo>
                  <a:pt x="385638" y="228600"/>
                </a:lnTo>
                <a:lnTo>
                  <a:pt x="368669" y="215900"/>
                </a:lnTo>
                <a:lnTo>
                  <a:pt x="353801" y="203200"/>
                </a:lnTo>
                <a:lnTo>
                  <a:pt x="341452" y="177800"/>
                </a:lnTo>
                <a:lnTo>
                  <a:pt x="331854" y="165100"/>
                </a:lnTo>
                <a:lnTo>
                  <a:pt x="324674" y="139700"/>
                </a:lnTo>
                <a:lnTo>
                  <a:pt x="320200" y="114300"/>
                </a:lnTo>
                <a:lnTo>
                  <a:pt x="318720" y="101600"/>
                </a:lnTo>
                <a:lnTo>
                  <a:pt x="568815" y="101600"/>
                </a:lnTo>
                <a:lnTo>
                  <a:pt x="573874" y="114300"/>
                </a:lnTo>
                <a:lnTo>
                  <a:pt x="582185" y="139700"/>
                </a:lnTo>
                <a:lnTo>
                  <a:pt x="707183" y="139700"/>
                </a:lnTo>
                <a:lnTo>
                  <a:pt x="728577" y="152400"/>
                </a:lnTo>
                <a:lnTo>
                  <a:pt x="724218" y="152400"/>
                </a:lnTo>
                <a:lnTo>
                  <a:pt x="735156" y="165100"/>
                </a:lnTo>
                <a:lnTo>
                  <a:pt x="399499" y="165100"/>
                </a:lnTo>
                <a:lnTo>
                  <a:pt x="390934" y="177800"/>
                </a:lnTo>
                <a:lnTo>
                  <a:pt x="597334" y="177800"/>
                </a:lnTo>
                <a:lnTo>
                  <a:pt x="593127" y="190500"/>
                </a:lnTo>
                <a:lnTo>
                  <a:pt x="422608" y="190500"/>
                </a:lnTo>
                <a:lnTo>
                  <a:pt x="416270" y="203200"/>
                </a:lnTo>
                <a:lnTo>
                  <a:pt x="420099" y="215900"/>
                </a:lnTo>
                <a:lnTo>
                  <a:pt x="792946" y="215900"/>
                </a:lnTo>
                <a:lnTo>
                  <a:pt x="805403" y="228600"/>
                </a:lnTo>
                <a:lnTo>
                  <a:pt x="810032" y="241300"/>
                </a:lnTo>
                <a:close/>
              </a:path>
              <a:path w="2219325" h="2400300">
                <a:moveTo>
                  <a:pt x="677467" y="139700"/>
                </a:moveTo>
                <a:lnTo>
                  <a:pt x="585034" y="139700"/>
                </a:lnTo>
                <a:lnTo>
                  <a:pt x="615354" y="127000"/>
                </a:lnTo>
                <a:lnTo>
                  <a:pt x="646512" y="127000"/>
                </a:lnTo>
                <a:lnTo>
                  <a:pt x="677467" y="139700"/>
                </a:lnTo>
                <a:close/>
              </a:path>
              <a:path w="2219325" h="2400300">
                <a:moveTo>
                  <a:pt x="792946" y="215900"/>
                </a:moveTo>
                <a:lnTo>
                  <a:pt x="425400" y="215900"/>
                </a:lnTo>
                <a:lnTo>
                  <a:pt x="434436" y="203200"/>
                </a:lnTo>
                <a:lnTo>
                  <a:pt x="427268" y="203200"/>
                </a:lnTo>
                <a:lnTo>
                  <a:pt x="422608" y="190500"/>
                </a:lnTo>
                <a:lnTo>
                  <a:pt x="607615" y="190500"/>
                </a:lnTo>
                <a:lnTo>
                  <a:pt x="605578" y="177800"/>
                </a:lnTo>
                <a:lnTo>
                  <a:pt x="403441" y="177800"/>
                </a:lnTo>
                <a:lnTo>
                  <a:pt x="399499" y="165100"/>
                </a:lnTo>
                <a:lnTo>
                  <a:pt x="735156" y="165100"/>
                </a:lnTo>
                <a:lnTo>
                  <a:pt x="724218" y="152400"/>
                </a:lnTo>
                <a:lnTo>
                  <a:pt x="740177" y="165100"/>
                </a:lnTo>
                <a:lnTo>
                  <a:pt x="755017" y="177800"/>
                </a:lnTo>
                <a:lnTo>
                  <a:pt x="768460" y="190500"/>
                </a:lnTo>
                <a:lnTo>
                  <a:pt x="780228" y="203200"/>
                </a:lnTo>
                <a:lnTo>
                  <a:pt x="792946" y="215900"/>
                </a:lnTo>
                <a:close/>
              </a:path>
              <a:path w="2219325" h="2400300">
                <a:moveTo>
                  <a:pt x="748693" y="165100"/>
                </a:moveTo>
                <a:lnTo>
                  <a:pt x="740177" y="165100"/>
                </a:lnTo>
                <a:lnTo>
                  <a:pt x="724218" y="152400"/>
                </a:lnTo>
                <a:lnTo>
                  <a:pt x="728577" y="152400"/>
                </a:lnTo>
                <a:lnTo>
                  <a:pt x="748693" y="165100"/>
                </a:lnTo>
                <a:close/>
              </a:path>
              <a:path w="2219325" h="2400300">
                <a:moveTo>
                  <a:pt x="828705" y="279400"/>
                </a:moveTo>
                <a:lnTo>
                  <a:pt x="820025" y="279400"/>
                </a:lnTo>
                <a:lnTo>
                  <a:pt x="823640" y="266700"/>
                </a:lnTo>
                <a:lnTo>
                  <a:pt x="822848" y="254000"/>
                </a:lnTo>
                <a:lnTo>
                  <a:pt x="817165" y="241300"/>
                </a:lnTo>
                <a:lnTo>
                  <a:pt x="806929" y="215900"/>
                </a:lnTo>
                <a:lnTo>
                  <a:pt x="794704" y="203200"/>
                </a:lnTo>
                <a:lnTo>
                  <a:pt x="780919" y="190500"/>
                </a:lnTo>
                <a:lnTo>
                  <a:pt x="766004" y="177800"/>
                </a:lnTo>
                <a:lnTo>
                  <a:pt x="756105" y="177800"/>
                </a:lnTo>
                <a:lnTo>
                  <a:pt x="745804" y="165100"/>
                </a:lnTo>
                <a:lnTo>
                  <a:pt x="767602" y="165100"/>
                </a:lnTo>
                <a:lnTo>
                  <a:pt x="785378" y="190500"/>
                </a:lnTo>
                <a:lnTo>
                  <a:pt x="800672" y="203200"/>
                </a:lnTo>
                <a:lnTo>
                  <a:pt x="814649" y="215900"/>
                </a:lnTo>
                <a:lnTo>
                  <a:pt x="825587" y="241300"/>
                </a:lnTo>
                <a:lnTo>
                  <a:pt x="831766" y="254000"/>
                </a:lnTo>
                <a:lnTo>
                  <a:pt x="831884" y="266700"/>
                </a:lnTo>
                <a:lnTo>
                  <a:pt x="828705" y="279400"/>
                </a:lnTo>
                <a:close/>
              </a:path>
              <a:path w="2219325" h="2400300">
                <a:moveTo>
                  <a:pt x="979421" y="749300"/>
                </a:moveTo>
                <a:lnTo>
                  <a:pt x="971724" y="749300"/>
                </a:lnTo>
                <a:lnTo>
                  <a:pt x="971724" y="266700"/>
                </a:lnTo>
                <a:lnTo>
                  <a:pt x="975053" y="241300"/>
                </a:lnTo>
                <a:lnTo>
                  <a:pt x="984123" y="228600"/>
                </a:lnTo>
                <a:lnTo>
                  <a:pt x="997557" y="215900"/>
                </a:lnTo>
                <a:lnTo>
                  <a:pt x="2029011" y="215900"/>
                </a:lnTo>
                <a:lnTo>
                  <a:pt x="2042446" y="228600"/>
                </a:lnTo>
                <a:lnTo>
                  <a:pt x="1000543" y="228600"/>
                </a:lnTo>
                <a:lnTo>
                  <a:pt x="989556" y="241300"/>
                </a:lnTo>
                <a:lnTo>
                  <a:pt x="982141" y="241300"/>
                </a:lnTo>
                <a:lnTo>
                  <a:pt x="979421" y="266700"/>
                </a:lnTo>
                <a:lnTo>
                  <a:pt x="979421" y="749300"/>
                </a:lnTo>
                <a:close/>
              </a:path>
              <a:path w="2219325" h="2400300">
                <a:moveTo>
                  <a:pt x="2029011" y="914400"/>
                </a:moveTo>
                <a:lnTo>
                  <a:pt x="2012588" y="914400"/>
                </a:lnTo>
                <a:lnTo>
                  <a:pt x="2026029" y="901700"/>
                </a:lnTo>
                <a:lnTo>
                  <a:pt x="2037022" y="901700"/>
                </a:lnTo>
                <a:lnTo>
                  <a:pt x="2044443" y="889000"/>
                </a:lnTo>
                <a:lnTo>
                  <a:pt x="2047167" y="876300"/>
                </a:lnTo>
                <a:lnTo>
                  <a:pt x="2047167" y="266700"/>
                </a:lnTo>
                <a:lnTo>
                  <a:pt x="2044443" y="241300"/>
                </a:lnTo>
                <a:lnTo>
                  <a:pt x="2037022" y="241300"/>
                </a:lnTo>
                <a:lnTo>
                  <a:pt x="2026029" y="228600"/>
                </a:lnTo>
                <a:lnTo>
                  <a:pt x="2042446" y="228600"/>
                </a:lnTo>
                <a:lnTo>
                  <a:pt x="2051516" y="241300"/>
                </a:lnTo>
                <a:lnTo>
                  <a:pt x="2054845" y="266700"/>
                </a:lnTo>
                <a:lnTo>
                  <a:pt x="2054845" y="876300"/>
                </a:lnTo>
                <a:lnTo>
                  <a:pt x="2051516" y="889000"/>
                </a:lnTo>
                <a:lnTo>
                  <a:pt x="2042446" y="901700"/>
                </a:lnTo>
                <a:lnTo>
                  <a:pt x="2029011" y="914400"/>
                </a:lnTo>
                <a:close/>
              </a:path>
              <a:path w="2219325" h="2400300">
                <a:moveTo>
                  <a:pt x="737933" y="266700"/>
                </a:moveTo>
                <a:lnTo>
                  <a:pt x="393387" y="266700"/>
                </a:lnTo>
                <a:lnTo>
                  <a:pt x="398593" y="254000"/>
                </a:lnTo>
                <a:lnTo>
                  <a:pt x="745648" y="254000"/>
                </a:lnTo>
                <a:lnTo>
                  <a:pt x="737933" y="266700"/>
                </a:lnTo>
                <a:close/>
              </a:path>
              <a:path w="2219325" h="2400300">
                <a:moveTo>
                  <a:pt x="366957" y="393700"/>
                </a:moveTo>
                <a:lnTo>
                  <a:pt x="358355" y="393700"/>
                </a:lnTo>
                <a:lnTo>
                  <a:pt x="357053" y="381000"/>
                </a:lnTo>
                <a:lnTo>
                  <a:pt x="355312" y="355600"/>
                </a:lnTo>
                <a:lnTo>
                  <a:pt x="360701" y="317500"/>
                </a:lnTo>
                <a:lnTo>
                  <a:pt x="372156" y="292100"/>
                </a:lnTo>
                <a:lnTo>
                  <a:pt x="388614" y="266700"/>
                </a:lnTo>
                <a:lnTo>
                  <a:pt x="397292" y="266700"/>
                </a:lnTo>
                <a:lnTo>
                  <a:pt x="387719" y="279400"/>
                </a:lnTo>
                <a:lnTo>
                  <a:pt x="379330" y="292100"/>
                </a:lnTo>
                <a:lnTo>
                  <a:pt x="372352" y="317500"/>
                </a:lnTo>
                <a:lnTo>
                  <a:pt x="367014" y="330200"/>
                </a:lnTo>
                <a:lnTo>
                  <a:pt x="364982" y="330200"/>
                </a:lnTo>
                <a:lnTo>
                  <a:pt x="363491" y="342900"/>
                </a:lnTo>
                <a:lnTo>
                  <a:pt x="362573" y="355600"/>
                </a:lnTo>
                <a:lnTo>
                  <a:pt x="362260" y="355600"/>
                </a:lnTo>
                <a:lnTo>
                  <a:pt x="362454" y="368300"/>
                </a:lnTo>
                <a:lnTo>
                  <a:pt x="363066" y="368300"/>
                </a:lnTo>
                <a:lnTo>
                  <a:pt x="364138" y="381000"/>
                </a:lnTo>
                <a:lnTo>
                  <a:pt x="365712" y="381000"/>
                </a:lnTo>
                <a:lnTo>
                  <a:pt x="366957" y="393700"/>
                </a:lnTo>
                <a:close/>
              </a:path>
              <a:path w="2219325" h="2400300">
                <a:moveTo>
                  <a:pt x="1017811" y="787400"/>
                </a:moveTo>
                <a:lnTo>
                  <a:pt x="1010133" y="787400"/>
                </a:lnTo>
                <a:lnTo>
                  <a:pt x="1010133" y="279400"/>
                </a:lnTo>
                <a:lnTo>
                  <a:pt x="1013277" y="266700"/>
                </a:lnTo>
                <a:lnTo>
                  <a:pt x="1030878" y="266700"/>
                </a:lnTo>
                <a:lnTo>
                  <a:pt x="1023220" y="279400"/>
                </a:lnTo>
                <a:lnTo>
                  <a:pt x="1017811" y="279400"/>
                </a:lnTo>
                <a:lnTo>
                  <a:pt x="1017811" y="787400"/>
                </a:lnTo>
                <a:close/>
              </a:path>
              <a:path w="2219325" h="2400300">
                <a:moveTo>
                  <a:pt x="2016436" y="838200"/>
                </a:moveTo>
                <a:lnTo>
                  <a:pt x="2008758" y="838200"/>
                </a:lnTo>
                <a:lnTo>
                  <a:pt x="2008758" y="266700"/>
                </a:lnTo>
                <a:lnTo>
                  <a:pt x="2014414" y="266700"/>
                </a:lnTo>
                <a:lnTo>
                  <a:pt x="2016436" y="279400"/>
                </a:lnTo>
                <a:lnTo>
                  <a:pt x="2016436" y="838200"/>
                </a:lnTo>
                <a:close/>
              </a:path>
              <a:path w="2219325" h="2400300">
                <a:moveTo>
                  <a:pt x="728066" y="635000"/>
                </a:moveTo>
                <a:lnTo>
                  <a:pt x="693780" y="635000"/>
                </a:lnTo>
                <a:lnTo>
                  <a:pt x="709339" y="622300"/>
                </a:lnTo>
                <a:lnTo>
                  <a:pt x="725369" y="622300"/>
                </a:lnTo>
                <a:lnTo>
                  <a:pt x="741207" y="609600"/>
                </a:lnTo>
                <a:lnTo>
                  <a:pt x="756220" y="609600"/>
                </a:lnTo>
                <a:lnTo>
                  <a:pt x="770210" y="596900"/>
                </a:lnTo>
                <a:lnTo>
                  <a:pt x="782982" y="584200"/>
                </a:lnTo>
                <a:lnTo>
                  <a:pt x="793022" y="558800"/>
                </a:lnTo>
                <a:lnTo>
                  <a:pt x="801516" y="546100"/>
                </a:lnTo>
                <a:lnTo>
                  <a:pt x="808370" y="533400"/>
                </a:lnTo>
                <a:lnTo>
                  <a:pt x="813486" y="508000"/>
                </a:lnTo>
                <a:lnTo>
                  <a:pt x="816684" y="495300"/>
                </a:lnTo>
                <a:lnTo>
                  <a:pt x="823390" y="457200"/>
                </a:lnTo>
                <a:lnTo>
                  <a:pt x="825649" y="419100"/>
                </a:lnTo>
                <a:lnTo>
                  <a:pt x="825741" y="393700"/>
                </a:lnTo>
                <a:lnTo>
                  <a:pt x="823658" y="368300"/>
                </a:lnTo>
                <a:lnTo>
                  <a:pt x="819391" y="342900"/>
                </a:lnTo>
                <a:lnTo>
                  <a:pt x="815995" y="330200"/>
                </a:lnTo>
                <a:lnTo>
                  <a:pt x="813609" y="317500"/>
                </a:lnTo>
                <a:lnTo>
                  <a:pt x="811024" y="304800"/>
                </a:lnTo>
                <a:lnTo>
                  <a:pt x="817980" y="304800"/>
                </a:lnTo>
                <a:lnTo>
                  <a:pt x="820782" y="317500"/>
                </a:lnTo>
                <a:lnTo>
                  <a:pt x="823337" y="330200"/>
                </a:lnTo>
                <a:lnTo>
                  <a:pt x="825711" y="330200"/>
                </a:lnTo>
                <a:lnTo>
                  <a:pt x="826861" y="342900"/>
                </a:lnTo>
                <a:lnTo>
                  <a:pt x="831269" y="368300"/>
                </a:lnTo>
                <a:lnTo>
                  <a:pt x="833429" y="393700"/>
                </a:lnTo>
                <a:lnTo>
                  <a:pt x="831012" y="457200"/>
                </a:lnTo>
                <a:lnTo>
                  <a:pt x="824233" y="495300"/>
                </a:lnTo>
                <a:lnTo>
                  <a:pt x="821013" y="508000"/>
                </a:lnTo>
                <a:lnTo>
                  <a:pt x="815679" y="533400"/>
                </a:lnTo>
                <a:lnTo>
                  <a:pt x="808492" y="546100"/>
                </a:lnTo>
                <a:lnTo>
                  <a:pt x="799557" y="571500"/>
                </a:lnTo>
                <a:lnTo>
                  <a:pt x="788981" y="584200"/>
                </a:lnTo>
                <a:lnTo>
                  <a:pt x="775518" y="596900"/>
                </a:lnTo>
                <a:lnTo>
                  <a:pt x="760738" y="609600"/>
                </a:lnTo>
                <a:lnTo>
                  <a:pt x="744851" y="622300"/>
                </a:lnTo>
                <a:lnTo>
                  <a:pt x="728066" y="635000"/>
                </a:lnTo>
                <a:close/>
              </a:path>
              <a:path w="2219325" h="2400300">
                <a:moveTo>
                  <a:pt x="783086" y="330200"/>
                </a:moveTo>
                <a:lnTo>
                  <a:pt x="693626" y="330200"/>
                </a:lnTo>
                <a:lnTo>
                  <a:pt x="700373" y="317500"/>
                </a:lnTo>
                <a:lnTo>
                  <a:pt x="782307" y="317500"/>
                </a:lnTo>
                <a:lnTo>
                  <a:pt x="783086" y="330200"/>
                </a:lnTo>
                <a:close/>
              </a:path>
              <a:path w="2219325" h="2400300">
                <a:moveTo>
                  <a:pt x="1408424" y="482600"/>
                </a:moveTo>
                <a:lnTo>
                  <a:pt x="1376226" y="482600"/>
                </a:lnTo>
                <a:lnTo>
                  <a:pt x="1331230" y="469900"/>
                </a:lnTo>
                <a:lnTo>
                  <a:pt x="1253712" y="419100"/>
                </a:lnTo>
                <a:lnTo>
                  <a:pt x="1225352" y="381000"/>
                </a:lnTo>
                <a:lnTo>
                  <a:pt x="1217381" y="330200"/>
                </a:lnTo>
                <a:lnTo>
                  <a:pt x="1224908" y="330200"/>
                </a:lnTo>
                <a:lnTo>
                  <a:pt x="1228780" y="368300"/>
                </a:lnTo>
                <a:lnTo>
                  <a:pt x="1245030" y="393700"/>
                </a:lnTo>
                <a:lnTo>
                  <a:pt x="1268004" y="419100"/>
                </a:lnTo>
                <a:lnTo>
                  <a:pt x="1292048" y="431800"/>
                </a:lnTo>
                <a:lnTo>
                  <a:pt x="1319243" y="444500"/>
                </a:lnTo>
                <a:lnTo>
                  <a:pt x="1347994" y="457200"/>
                </a:lnTo>
                <a:lnTo>
                  <a:pt x="1408424" y="482600"/>
                </a:lnTo>
                <a:close/>
              </a:path>
              <a:path w="2219325" h="2400300">
                <a:moveTo>
                  <a:pt x="389519" y="431800"/>
                </a:moveTo>
                <a:lnTo>
                  <a:pt x="374678" y="431800"/>
                </a:lnTo>
                <a:lnTo>
                  <a:pt x="370209" y="419100"/>
                </a:lnTo>
                <a:lnTo>
                  <a:pt x="384482" y="419100"/>
                </a:lnTo>
                <a:lnTo>
                  <a:pt x="389519" y="431800"/>
                </a:lnTo>
                <a:close/>
              </a:path>
              <a:path w="2219325" h="2400300">
                <a:moveTo>
                  <a:pt x="740517" y="431800"/>
                </a:moveTo>
                <a:lnTo>
                  <a:pt x="392670" y="431800"/>
                </a:lnTo>
                <a:lnTo>
                  <a:pt x="391462" y="419100"/>
                </a:lnTo>
                <a:lnTo>
                  <a:pt x="747724" y="419100"/>
                </a:lnTo>
                <a:lnTo>
                  <a:pt x="740517" y="431800"/>
                </a:lnTo>
                <a:close/>
              </a:path>
              <a:path w="2219325" h="2400300">
                <a:moveTo>
                  <a:pt x="710315" y="444500"/>
                </a:moveTo>
                <a:lnTo>
                  <a:pt x="380238" y="444500"/>
                </a:lnTo>
                <a:lnTo>
                  <a:pt x="379634" y="431800"/>
                </a:lnTo>
                <a:lnTo>
                  <a:pt x="716766" y="431800"/>
                </a:lnTo>
                <a:lnTo>
                  <a:pt x="710315" y="444500"/>
                </a:lnTo>
                <a:close/>
              </a:path>
              <a:path w="2219325" h="2400300">
                <a:moveTo>
                  <a:pt x="684779" y="546100"/>
                </a:moveTo>
                <a:lnTo>
                  <a:pt x="467204" y="546100"/>
                </a:lnTo>
                <a:lnTo>
                  <a:pt x="441030" y="520700"/>
                </a:lnTo>
                <a:lnTo>
                  <a:pt x="417519" y="495300"/>
                </a:lnTo>
                <a:lnTo>
                  <a:pt x="397440" y="469900"/>
                </a:lnTo>
                <a:lnTo>
                  <a:pt x="381558" y="444500"/>
                </a:lnTo>
                <a:lnTo>
                  <a:pt x="695574" y="444500"/>
                </a:lnTo>
                <a:lnTo>
                  <a:pt x="690814" y="457200"/>
                </a:lnTo>
                <a:lnTo>
                  <a:pt x="688035" y="469900"/>
                </a:lnTo>
                <a:lnTo>
                  <a:pt x="687709" y="482600"/>
                </a:lnTo>
                <a:lnTo>
                  <a:pt x="690405" y="495300"/>
                </a:lnTo>
                <a:lnTo>
                  <a:pt x="695779" y="495300"/>
                </a:lnTo>
                <a:lnTo>
                  <a:pt x="703486" y="508000"/>
                </a:lnTo>
                <a:lnTo>
                  <a:pt x="733367" y="508000"/>
                </a:lnTo>
                <a:lnTo>
                  <a:pt x="732177" y="520700"/>
                </a:lnTo>
                <a:lnTo>
                  <a:pt x="729842" y="520700"/>
                </a:lnTo>
                <a:lnTo>
                  <a:pt x="726138" y="533400"/>
                </a:lnTo>
                <a:lnTo>
                  <a:pt x="685793" y="533400"/>
                </a:lnTo>
                <a:lnTo>
                  <a:pt x="684779" y="546100"/>
                </a:lnTo>
                <a:close/>
              </a:path>
              <a:path w="2219325" h="2400300">
                <a:moveTo>
                  <a:pt x="1794964" y="838200"/>
                </a:moveTo>
                <a:lnTo>
                  <a:pt x="1787361" y="838200"/>
                </a:lnTo>
                <a:lnTo>
                  <a:pt x="1781933" y="800100"/>
                </a:lnTo>
                <a:lnTo>
                  <a:pt x="1768798" y="787400"/>
                </a:lnTo>
                <a:lnTo>
                  <a:pt x="1749240" y="762000"/>
                </a:lnTo>
                <a:lnTo>
                  <a:pt x="1724541" y="749300"/>
                </a:lnTo>
                <a:lnTo>
                  <a:pt x="1705028" y="736600"/>
                </a:lnTo>
                <a:lnTo>
                  <a:pt x="1685951" y="736600"/>
                </a:lnTo>
                <a:lnTo>
                  <a:pt x="1668229" y="723900"/>
                </a:lnTo>
                <a:lnTo>
                  <a:pt x="1652780" y="698500"/>
                </a:lnTo>
                <a:lnTo>
                  <a:pt x="1641748" y="685800"/>
                </a:lnTo>
                <a:lnTo>
                  <a:pt x="1635778" y="660400"/>
                </a:lnTo>
                <a:lnTo>
                  <a:pt x="1631838" y="647700"/>
                </a:lnTo>
                <a:lnTo>
                  <a:pt x="1626897" y="622300"/>
                </a:lnTo>
                <a:lnTo>
                  <a:pt x="1615449" y="596900"/>
                </a:lnTo>
                <a:lnTo>
                  <a:pt x="1599364" y="571500"/>
                </a:lnTo>
                <a:lnTo>
                  <a:pt x="1579247" y="546100"/>
                </a:lnTo>
                <a:lnTo>
                  <a:pt x="1555702" y="533400"/>
                </a:lnTo>
                <a:lnTo>
                  <a:pt x="1513096" y="508000"/>
                </a:lnTo>
                <a:lnTo>
                  <a:pt x="1422265" y="482600"/>
                </a:lnTo>
                <a:lnTo>
                  <a:pt x="1459805" y="482600"/>
                </a:lnTo>
                <a:lnTo>
                  <a:pt x="1509799" y="495300"/>
                </a:lnTo>
                <a:lnTo>
                  <a:pt x="1556178" y="520700"/>
                </a:lnTo>
                <a:lnTo>
                  <a:pt x="1596714" y="558800"/>
                </a:lnTo>
                <a:lnTo>
                  <a:pt x="1611959" y="571500"/>
                </a:lnTo>
                <a:lnTo>
                  <a:pt x="1624193" y="596900"/>
                </a:lnTo>
                <a:lnTo>
                  <a:pt x="1633246" y="622300"/>
                </a:lnTo>
                <a:lnTo>
                  <a:pt x="1638952" y="647700"/>
                </a:lnTo>
                <a:lnTo>
                  <a:pt x="1643592" y="660400"/>
                </a:lnTo>
                <a:lnTo>
                  <a:pt x="1651103" y="685800"/>
                </a:lnTo>
                <a:lnTo>
                  <a:pt x="1662947" y="698500"/>
                </a:lnTo>
                <a:lnTo>
                  <a:pt x="1680587" y="723900"/>
                </a:lnTo>
                <a:lnTo>
                  <a:pt x="1701509" y="723900"/>
                </a:lnTo>
                <a:lnTo>
                  <a:pt x="1723176" y="736600"/>
                </a:lnTo>
                <a:lnTo>
                  <a:pt x="1744252" y="749300"/>
                </a:lnTo>
                <a:lnTo>
                  <a:pt x="1763403" y="762000"/>
                </a:lnTo>
                <a:lnTo>
                  <a:pt x="1776773" y="774700"/>
                </a:lnTo>
                <a:lnTo>
                  <a:pt x="1786477" y="800100"/>
                </a:lnTo>
                <a:lnTo>
                  <a:pt x="1792534" y="812800"/>
                </a:lnTo>
                <a:lnTo>
                  <a:pt x="1794964" y="838200"/>
                </a:lnTo>
                <a:close/>
              </a:path>
              <a:path w="2219325" h="2400300">
                <a:moveTo>
                  <a:pt x="592561" y="596900"/>
                </a:moveTo>
                <a:lnTo>
                  <a:pt x="568666" y="596900"/>
                </a:lnTo>
                <a:lnTo>
                  <a:pt x="545531" y="584200"/>
                </a:lnTo>
                <a:lnTo>
                  <a:pt x="523231" y="584200"/>
                </a:lnTo>
                <a:lnTo>
                  <a:pt x="510687" y="576752"/>
                </a:lnTo>
                <a:lnTo>
                  <a:pt x="508023" y="571500"/>
                </a:lnTo>
                <a:lnTo>
                  <a:pt x="490776" y="571500"/>
                </a:lnTo>
                <a:lnTo>
                  <a:pt x="480673" y="558800"/>
                </a:lnTo>
                <a:lnTo>
                  <a:pt x="471355" y="546100"/>
                </a:lnTo>
                <a:lnTo>
                  <a:pt x="694280" y="546100"/>
                </a:lnTo>
                <a:lnTo>
                  <a:pt x="698902" y="533400"/>
                </a:lnTo>
                <a:lnTo>
                  <a:pt x="720841" y="533400"/>
                </a:lnTo>
                <a:lnTo>
                  <a:pt x="694168" y="558800"/>
                </a:lnTo>
                <a:lnTo>
                  <a:pt x="660274" y="571500"/>
                </a:lnTo>
                <a:lnTo>
                  <a:pt x="624593" y="584200"/>
                </a:lnTo>
                <a:lnTo>
                  <a:pt x="592561" y="596900"/>
                </a:lnTo>
                <a:close/>
              </a:path>
              <a:path w="2219325" h="2400300">
                <a:moveTo>
                  <a:pt x="530576" y="647700"/>
                </a:moveTo>
                <a:lnTo>
                  <a:pt x="524911" y="647700"/>
                </a:lnTo>
                <a:lnTo>
                  <a:pt x="528949" y="635000"/>
                </a:lnTo>
                <a:lnTo>
                  <a:pt x="530585" y="622300"/>
                </a:lnTo>
                <a:lnTo>
                  <a:pt x="531099" y="609600"/>
                </a:lnTo>
                <a:lnTo>
                  <a:pt x="529463" y="596900"/>
                </a:lnTo>
                <a:lnTo>
                  <a:pt x="520120" y="596900"/>
                </a:lnTo>
                <a:lnTo>
                  <a:pt x="513367" y="584200"/>
                </a:lnTo>
                <a:lnTo>
                  <a:pt x="501672" y="571500"/>
                </a:lnTo>
                <a:lnTo>
                  <a:pt x="501840" y="571500"/>
                </a:lnTo>
                <a:lnTo>
                  <a:pt x="510687" y="576752"/>
                </a:lnTo>
                <a:lnTo>
                  <a:pt x="514463" y="584200"/>
                </a:lnTo>
                <a:lnTo>
                  <a:pt x="528119" y="584200"/>
                </a:lnTo>
                <a:lnTo>
                  <a:pt x="536286" y="596900"/>
                </a:lnTo>
                <a:lnTo>
                  <a:pt x="538718" y="609600"/>
                </a:lnTo>
                <a:lnTo>
                  <a:pt x="537921" y="622300"/>
                </a:lnTo>
                <a:lnTo>
                  <a:pt x="536400" y="635000"/>
                </a:lnTo>
                <a:lnTo>
                  <a:pt x="534047" y="635000"/>
                </a:lnTo>
                <a:lnTo>
                  <a:pt x="530576" y="647700"/>
                </a:lnTo>
                <a:close/>
              </a:path>
              <a:path w="2219325" h="2400300">
                <a:moveTo>
                  <a:pt x="510687" y="576752"/>
                </a:moveTo>
                <a:lnTo>
                  <a:pt x="501840" y="571500"/>
                </a:lnTo>
                <a:lnTo>
                  <a:pt x="508023" y="571500"/>
                </a:lnTo>
                <a:lnTo>
                  <a:pt x="510687" y="576752"/>
                </a:lnTo>
                <a:close/>
              </a:path>
              <a:path w="2219325" h="2400300">
                <a:moveTo>
                  <a:pt x="703486" y="647700"/>
                </a:moveTo>
                <a:lnTo>
                  <a:pt x="678282" y="647700"/>
                </a:lnTo>
                <a:lnTo>
                  <a:pt x="674981" y="635000"/>
                </a:lnTo>
                <a:lnTo>
                  <a:pt x="703637" y="635000"/>
                </a:lnTo>
                <a:lnTo>
                  <a:pt x="703486" y="647700"/>
                </a:lnTo>
                <a:close/>
              </a:path>
              <a:path w="2219325" h="2400300">
                <a:moveTo>
                  <a:pt x="520422" y="660400"/>
                </a:moveTo>
                <a:lnTo>
                  <a:pt x="508564" y="660400"/>
                </a:lnTo>
                <a:lnTo>
                  <a:pt x="518106" y="647700"/>
                </a:lnTo>
                <a:lnTo>
                  <a:pt x="526022" y="647700"/>
                </a:lnTo>
                <a:lnTo>
                  <a:pt x="520422" y="660400"/>
                </a:lnTo>
                <a:close/>
              </a:path>
              <a:path w="2219325" h="2400300">
                <a:moveTo>
                  <a:pt x="717922" y="660400"/>
                </a:moveTo>
                <a:lnTo>
                  <a:pt x="691639" y="660400"/>
                </a:lnTo>
                <a:lnTo>
                  <a:pt x="684659" y="647700"/>
                </a:lnTo>
                <a:lnTo>
                  <a:pt x="709239" y="647700"/>
                </a:lnTo>
                <a:lnTo>
                  <a:pt x="717922" y="660400"/>
                </a:lnTo>
                <a:close/>
              </a:path>
              <a:path w="2219325" h="2400300">
                <a:moveTo>
                  <a:pt x="503613" y="673100"/>
                </a:moveTo>
                <a:lnTo>
                  <a:pt x="468648" y="673100"/>
                </a:lnTo>
                <a:lnTo>
                  <a:pt x="479061" y="660400"/>
                </a:lnTo>
                <a:lnTo>
                  <a:pt x="508518" y="660400"/>
                </a:lnTo>
                <a:lnTo>
                  <a:pt x="503613" y="673100"/>
                </a:lnTo>
                <a:close/>
              </a:path>
              <a:path w="2219325" h="2400300">
                <a:moveTo>
                  <a:pt x="549080" y="673100"/>
                </a:moveTo>
                <a:lnTo>
                  <a:pt x="539456" y="673100"/>
                </a:lnTo>
                <a:lnTo>
                  <a:pt x="520561" y="660400"/>
                </a:lnTo>
                <a:lnTo>
                  <a:pt x="524704" y="660400"/>
                </a:lnTo>
                <a:lnTo>
                  <a:pt x="549080" y="673100"/>
                </a:lnTo>
                <a:close/>
              </a:path>
              <a:path w="2219325" h="2400300">
                <a:moveTo>
                  <a:pt x="679160" y="673100"/>
                </a:moveTo>
                <a:lnTo>
                  <a:pt x="636429" y="673100"/>
                </a:lnTo>
                <a:lnTo>
                  <a:pt x="693393" y="660400"/>
                </a:lnTo>
                <a:lnTo>
                  <a:pt x="706089" y="660400"/>
                </a:lnTo>
                <a:lnTo>
                  <a:pt x="679160" y="673100"/>
                </a:lnTo>
                <a:close/>
              </a:path>
              <a:path w="2219325" h="2400300">
                <a:moveTo>
                  <a:pt x="803777" y="673100"/>
                </a:moveTo>
                <a:lnTo>
                  <a:pt x="726857" y="673100"/>
                </a:lnTo>
                <a:lnTo>
                  <a:pt x="715980" y="660400"/>
                </a:lnTo>
                <a:lnTo>
                  <a:pt x="755100" y="660400"/>
                </a:lnTo>
                <a:lnTo>
                  <a:pt x="803777" y="673100"/>
                </a:lnTo>
                <a:close/>
              </a:path>
              <a:path w="2219325" h="2400300">
                <a:moveTo>
                  <a:pt x="262269" y="977900"/>
                </a:moveTo>
                <a:lnTo>
                  <a:pt x="247883" y="977900"/>
                </a:lnTo>
                <a:lnTo>
                  <a:pt x="245336" y="965200"/>
                </a:lnTo>
                <a:lnTo>
                  <a:pt x="243959" y="965200"/>
                </a:lnTo>
                <a:lnTo>
                  <a:pt x="249454" y="927100"/>
                </a:lnTo>
                <a:lnTo>
                  <a:pt x="259567" y="889000"/>
                </a:lnTo>
                <a:lnTo>
                  <a:pt x="274246" y="863600"/>
                </a:lnTo>
                <a:lnTo>
                  <a:pt x="293441" y="825500"/>
                </a:lnTo>
                <a:lnTo>
                  <a:pt x="310493" y="787400"/>
                </a:lnTo>
                <a:lnTo>
                  <a:pt x="351196" y="736600"/>
                </a:lnTo>
                <a:lnTo>
                  <a:pt x="393074" y="698500"/>
                </a:lnTo>
                <a:lnTo>
                  <a:pt x="410693" y="698500"/>
                </a:lnTo>
                <a:lnTo>
                  <a:pt x="429044" y="685800"/>
                </a:lnTo>
                <a:lnTo>
                  <a:pt x="448076" y="673100"/>
                </a:lnTo>
                <a:lnTo>
                  <a:pt x="460754" y="673100"/>
                </a:lnTo>
                <a:lnTo>
                  <a:pt x="450924" y="685800"/>
                </a:lnTo>
                <a:lnTo>
                  <a:pt x="432404" y="685800"/>
                </a:lnTo>
                <a:lnTo>
                  <a:pt x="414562" y="698500"/>
                </a:lnTo>
                <a:lnTo>
                  <a:pt x="381087" y="723900"/>
                </a:lnTo>
                <a:lnTo>
                  <a:pt x="335484" y="774700"/>
                </a:lnTo>
                <a:lnTo>
                  <a:pt x="300138" y="825500"/>
                </a:lnTo>
                <a:lnTo>
                  <a:pt x="281548" y="863600"/>
                </a:lnTo>
                <a:lnTo>
                  <a:pt x="267278" y="901700"/>
                </a:lnTo>
                <a:lnTo>
                  <a:pt x="257355" y="927100"/>
                </a:lnTo>
                <a:lnTo>
                  <a:pt x="251806" y="965200"/>
                </a:lnTo>
                <a:lnTo>
                  <a:pt x="262269" y="977900"/>
                </a:lnTo>
                <a:close/>
              </a:path>
              <a:path w="2219325" h="2400300">
                <a:moveTo>
                  <a:pt x="628880" y="685800"/>
                </a:moveTo>
                <a:lnTo>
                  <a:pt x="606068" y="685800"/>
                </a:lnTo>
                <a:lnTo>
                  <a:pt x="568539" y="673100"/>
                </a:lnTo>
                <a:lnTo>
                  <a:pt x="653334" y="673100"/>
                </a:lnTo>
                <a:lnTo>
                  <a:pt x="628880" y="685800"/>
                </a:lnTo>
                <a:close/>
              </a:path>
              <a:path w="2219325" h="2400300">
                <a:moveTo>
                  <a:pt x="959675" y="1054100"/>
                </a:moveTo>
                <a:lnTo>
                  <a:pt x="922808" y="1054100"/>
                </a:lnTo>
                <a:lnTo>
                  <a:pt x="973164" y="1041400"/>
                </a:lnTo>
                <a:lnTo>
                  <a:pt x="1030382" y="1016000"/>
                </a:lnTo>
                <a:lnTo>
                  <a:pt x="1085048" y="990600"/>
                </a:lnTo>
                <a:lnTo>
                  <a:pt x="1127754" y="965200"/>
                </a:lnTo>
                <a:lnTo>
                  <a:pt x="1099758" y="914400"/>
                </a:lnTo>
                <a:lnTo>
                  <a:pt x="1069414" y="876300"/>
                </a:lnTo>
                <a:lnTo>
                  <a:pt x="1036436" y="825500"/>
                </a:lnTo>
                <a:lnTo>
                  <a:pt x="1000540" y="787400"/>
                </a:lnTo>
                <a:lnTo>
                  <a:pt x="961443" y="749300"/>
                </a:lnTo>
                <a:lnTo>
                  <a:pt x="926602" y="723900"/>
                </a:lnTo>
                <a:lnTo>
                  <a:pt x="888409" y="698500"/>
                </a:lnTo>
                <a:lnTo>
                  <a:pt x="846967" y="685800"/>
                </a:lnTo>
                <a:lnTo>
                  <a:pt x="802377" y="673100"/>
                </a:lnTo>
                <a:lnTo>
                  <a:pt x="849346" y="673100"/>
                </a:lnTo>
                <a:lnTo>
                  <a:pt x="891708" y="698500"/>
                </a:lnTo>
                <a:lnTo>
                  <a:pt x="930767" y="711200"/>
                </a:lnTo>
                <a:lnTo>
                  <a:pt x="966423" y="749300"/>
                </a:lnTo>
                <a:lnTo>
                  <a:pt x="979421" y="749300"/>
                </a:lnTo>
                <a:lnTo>
                  <a:pt x="987291" y="762000"/>
                </a:lnTo>
                <a:lnTo>
                  <a:pt x="995031" y="774700"/>
                </a:lnTo>
                <a:lnTo>
                  <a:pt x="1002644" y="774700"/>
                </a:lnTo>
                <a:lnTo>
                  <a:pt x="1010133" y="787400"/>
                </a:lnTo>
                <a:lnTo>
                  <a:pt x="1017811" y="787400"/>
                </a:lnTo>
                <a:lnTo>
                  <a:pt x="1017811" y="800100"/>
                </a:lnTo>
                <a:lnTo>
                  <a:pt x="1025746" y="800100"/>
                </a:lnTo>
                <a:lnTo>
                  <a:pt x="1033532" y="812800"/>
                </a:lnTo>
                <a:lnTo>
                  <a:pt x="1041158" y="825500"/>
                </a:lnTo>
                <a:lnTo>
                  <a:pt x="1048617" y="838200"/>
                </a:lnTo>
                <a:lnTo>
                  <a:pt x="1054465" y="838200"/>
                </a:lnTo>
                <a:lnTo>
                  <a:pt x="1066887" y="863600"/>
                </a:lnTo>
                <a:lnTo>
                  <a:pt x="1078939" y="876300"/>
                </a:lnTo>
                <a:lnTo>
                  <a:pt x="1090621" y="889000"/>
                </a:lnTo>
                <a:lnTo>
                  <a:pt x="1101929" y="914400"/>
                </a:lnTo>
                <a:lnTo>
                  <a:pt x="1106852" y="914400"/>
                </a:lnTo>
                <a:lnTo>
                  <a:pt x="1114379" y="927100"/>
                </a:lnTo>
                <a:lnTo>
                  <a:pt x="1121765" y="939800"/>
                </a:lnTo>
                <a:lnTo>
                  <a:pt x="1129009" y="952500"/>
                </a:lnTo>
                <a:lnTo>
                  <a:pt x="1136111" y="965200"/>
                </a:lnTo>
                <a:lnTo>
                  <a:pt x="1135206" y="965200"/>
                </a:lnTo>
                <a:lnTo>
                  <a:pt x="1122929" y="977900"/>
                </a:lnTo>
                <a:lnTo>
                  <a:pt x="1108385" y="990600"/>
                </a:lnTo>
                <a:lnTo>
                  <a:pt x="1091980" y="1003300"/>
                </a:lnTo>
                <a:lnTo>
                  <a:pt x="1074122" y="1003300"/>
                </a:lnTo>
                <a:lnTo>
                  <a:pt x="1078475" y="1016000"/>
                </a:lnTo>
                <a:lnTo>
                  <a:pt x="1067142" y="1016000"/>
                </a:lnTo>
                <a:lnTo>
                  <a:pt x="994795" y="1041400"/>
                </a:lnTo>
                <a:lnTo>
                  <a:pt x="959675" y="1054100"/>
                </a:lnTo>
                <a:close/>
              </a:path>
              <a:path w="2219325" h="2400300">
                <a:moveTo>
                  <a:pt x="1498620" y="1066800"/>
                </a:moveTo>
                <a:lnTo>
                  <a:pt x="1494089" y="1066800"/>
                </a:lnTo>
                <a:lnTo>
                  <a:pt x="1497938" y="1054100"/>
                </a:lnTo>
                <a:lnTo>
                  <a:pt x="1501616" y="1054100"/>
                </a:lnTo>
                <a:lnTo>
                  <a:pt x="1506625" y="1041400"/>
                </a:lnTo>
                <a:lnTo>
                  <a:pt x="1511636" y="1041400"/>
                </a:lnTo>
                <a:lnTo>
                  <a:pt x="1521670" y="1028700"/>
                </a:lnTo>
                <a:lnTo>
                  <a:pt x="1233109" y="1028700"/>
                </a:lnTo>
                <a:lnTo>
                  <a:pt x="1241655" y="1016000"/>
                </a:lnTo>
                <a:lnTo>
                  <a:pt x="1355811" y="1016000"/>
                </a:lnTo>
                <a:lnTo>
                  <a:pt x="1355811" y="914400"/>
                </a:lnTo>
                <a:lnTo>
                  <a:pt x="1663080" y="914400"/>
                </a:lnTo>
                <a:lnTo>
                  <a:pt x="1663080" y="965200"/>
                </a:lnTo>
                <a:lnTo>
                  <a:pt x="1566058" y="965200"/>
                </a:lnTo>
                <a:lnTo>
                  <a:pt x="1550412" y="990600"/>
                </a:lnTo>
                <a:lnTo>
                  <a:pt x="1536346" y="1016000"/>
                </a:lnTo>
                <a:lnTo>
                  <a:pt x="1522140" y="1041400"/>
                </a:lnTo>
                <a:lnTo>
                  <a:pt x="1498620" y="1066800"/>
                </a:lnTo>
                <a:close/>
              </a:path>
              <a:path w="2219325" h="2400300">
                <a:moveTo>
                  <a:pt x="308193" y="1028700"/>
                </a:moveTo>
                <a:lnTo>
                  <a:pt x="300270" y="1028700"/>
                </a:lnTo>
                <a:lnTo>
                  <a:pt x="301044" y="1016000"/>
                </a:lnTo>
                <a:lnTo>
                  <a:pt x="301892" y="1016000"/>
                </a:lnTo>
                <a:lnTo>
                  <a:pt x="302817" y="1003300"/>
                </a:lnTo>
                <a:lnTo>
                  <a:pt x="291188" y="1003300"/>
                </a:lnTo>
                <a:lnTo>
                  <a:pt x="280313" y="990600"/>
                </a:lnTo>
                <a:lnTo>
                  <a:pt x="304898" y="990600"/>
                </a:lnTo>
                <a:lnTo>
                  <a:pt x="305958" y="977900"/>
                </a:lnTo>
                <a:lnTo>
                  <a:pt x="307060" y="977900"/>
                </a:lnTo>
                <a:lnTo>
                  <a:pt x="308193" y="965200"/>
                </a:lnTo>
                <a:lnTo>
                  <a:pt x="315796" y="965200"/>
                </a:lnTo>
                <a:lnTo>
                  <a:pt x="313600" y="977900"/>
                </a:lnTo>
                <a:lnTo>
                  <a:pt x="311613" y="1003300"/>
                </a:lnTo>
                <a:lnTo>
                  <a:pt x="309816" y="1016000"/>
                </a:lnTo>
                <a:lnTo>
                  <a:pt x="308193" y="1028700"/>
                </a:lnTo>
                <a:close/>
              </a:path>
              <a:path w="2219325" h="2400300">
                <a:moveTo>
                  <a:pt x="1477187" y="1130300"/>
                </a:moveTo>
                <a:lnTo>
                  <a:pt x="1464887" y="1130300"/>
                </a:lnTo>
                <a:lnTo>
                  <a:pt x="1490543" y="1117600"/>
                </a:lnTo>
                <a:lnTo>
                  <a:pt x="1510833" y="1079500"/>
                </a:lnTo>
                <a:lnTo>
                  <a:pt x="1531133" y="1054100"/>
                </a:lnTo>
                <a:lnTo>
                  <a:pt x="1550898" y="1016000"/>
                </a:lnTo>
                <a:lnTo>
                  <a:pt x="1569586" y="990600"/>
                </a:lnTo>
                <a:lnTo>
                  <a:pt x="1577962" y="977900"/>
                </a:lnTo>
                <a:lnTo>
                  <a:pt x="1577264" y="977900"/>
                </a:lnTo>
                <a:lnTo>
                  <a:pt x="1573963" y="965200"/>
                </a:lnTo>
                <a:lnTo>
                  <a:pt x="1663080" y="965200"/>
                </a:lnTo>
                <a:lnTo>
                  <a:pt x="1663080" y="1016000"/>
                </a:lnTo>
                <a:lnTo>
                  <a:pt x="1777235" y="1016000"/>
                </a:lnTo>
                <a:lnTo>
                  <a:pt x="1785781" y="1028700"/>
                </a:lnTo>
                <a:lnTo>
                  <a:pt x="1558230" y="1028700"/>
                </a:lnTo>
                <a:lnTo>
                  <a:pt x="1550844" y="1041400"/>
                </a:lnTo>
                <a:lnTo>
                  <a:pt x="1543334" y="1054100"/>
                </a:lnTo>
                <a:lnTo>
                  <a:pt x="1535720" y="1054100"/>
                </a:lnTo>
                <a:lnTo>
                  <a:pt x="1528027" y="1066800"/>
                </a:lnTo>
                <a:lnTo>
                  <a:pt x="2012588" y="1066800"/>
                </a:lnTo>
                <a:lnTo>
                  <a:pt x="2029011" y="1079500"/>
                </a:lnTo>
                <a:lnTo>
                  <a:pt x="1522896" y="1079500"/>
                </a:lnTo>
                <a:lnTo>
                  <a:pt x="1511728" y="1092200"/>
                </a:lnTo>
                <a:lnTo>
                  <a:pt x="1500617" y="1117600"/>
                </a:lnTo>
                <a:lnTo>
                  <a:pt x="1495617" y="1117600"/>
                </a:lnTo>
                <a:lnTo>
                  <a:pt x="1477187" y="1130300"/>
                </a:lnTo>
                <a:close/>
              </a:path>
              <a:path w="2219325" h="2400300">
                <a:moveTo>
                  <a:pt x="887927" y="1257300"/>
                </a:moveTo>
                <a:lnTo>
                  <a:pt x="707070" y="1257300"/>
                </a:lnTo>
                <a:lnTo>
                  <a:pt x="710296" y="1244600"/>
                </a:lnTo>
                <a:lnTo>
                  <a:pt x="112377" y="1244600"/>
                </a:lnTo>
                <a:lnTo>
                  <a:pt x="110298" y="1193800"/>
                </a:lnTo>
                <a:lnTo>
                  <a:pt x="110446" y="1143000"/>
                </a:lnTo>
                <a:lnTo>
                  <a:pt x="113229" y="1104900"/>
                </a:lnTo>
                <a:lnTo>
                  <a:pt x="119055" y="1092200"/>
                </a:lnTo>
                <a:lnTo>
                  <a:pt x="140963" y="1066800"/>
                </a:lnTo>
                <a:lnTo>
                  <a:pt x="172513" y="1041400"/>
                </a:lnTo>
                <a:lnTo>
                  <a:pt x="210154" y="1041400"/>
                </a:lnTo>
                <a:lnTo>
                  <a:pt x="250335" y="1028700"/>
                </a:lnTo>
                <a:lnTo>
                  <a:pt x="253636" y="977900"/>
                </a:lnTo>
                <a:lnTo>
                  <a:pt x="261107" y="977900"/>
                </a:lnTo>
                <a:lnTo>
                  <a:pt x="258107" y="1028700"/>
                </a:lnTo>
                <a:lnTo>
                  <a:pt x="849811" y="1028700"/>
                </a:lnTo>
                <a:lnTo>
                  <a:pt x="863742" y="1041400"/>
                </a:lnTo>
                <a:lnTo>
                  <a:pt x="875341" y="1092200"/>
                </a:lnTo>
                <a:lnTo>
                  <a:pt x="881253" y="1143000"/>
                </a:lnTo>
                <a:lnTo>
                  <a:pt x="882769" y="1168400"/>
                </a:lnTo>
                <a:lnTo>
                  <a:pt x="286353" y="1168400"/>
                </a:lnTo>
                <a:lnTo>
                  <a:pt x="286747" y="1181100"/>
                </a:lnTo>
                <a:lnTo>
                  <a:pt x="883528" y="1181100"/>
                </a:lnTo>
                <a:lnTo>
                  <a:pt x="884286" y="1193800"/>
                </a:lnTo>
                <a:lnTo>
                  <a:pt x="887247" y="1244600"/>
                </a:lnTo>
                <a:lnTo>
                  <a:pt x="887927" y="1257300"/>
                </a:lnTo>
                <a:close/>
              </a:path>
              <a:path w="2219325" h="2400300">
                <a:moveTo>
                  <a:pt x="288464" y="990600"/>
                </a:moveTo>
                <a:lnTo>
                  <a:pt x="270264" y="990600"/>
                </a:lnTo>
                <a:lnTo>
                  <a:pt x="261107" y="977900"/>
                </a:lnTo>
                <a:lnTo>
                  <a:pt x="274539" y="977900"/>
                </a:lnTo>
                <a:lnTo>
                  <a:pt x="288464" y="990600"/>
                </a:lnTo>
                <a:close/>
              </a:path>
              <a:path w="2219325" h="2400300">
                <a:moveTo>
                  <a:pt x="849811" y="1028700"/>
                </a:moveTo>
                <a:lnTo>
                  <a:pt x="308193" y="1028700"/>
                </a:lnTo>
                <a:lnTo>
                  <a:pt x="357754" y="1016000"/>
                </a:lnTo>
                <a:lnTo>
                  <a:pt x="406717" y="1016000"/>
                </a:lnTo>
                <a:lnTo>
                  <a:pt x="455534" y="1003300"/>
                </a:lnTo>
                <a:lnTo>
                  <a:pt x="658297" y="1003300"/>
                </a:lnTo>
                <a:lnTo>
                  <a:pt x="713107" y="990600"/>
                </a:lnTo>
                <a:lnTo>
                  <a:pt x="758243" y="990600"/>
                </a:lnTo>
                <a:lnTo>
                  <a:pt x="799941" y="1003300"/>
                </a:lnTo>
                <a:lnTo>
                  <a:pt x="835881" y="1016000"/>
                </a:lnTo>
                <a:lnTo>
                  <a:pt x="849811" y="1028700"/>
                </a:lnTo>
                <a:close/>
              </a:path>
              <a:path w="2219325" h="2400300">
                <a:moveTo>
                  <a:pt x="1119209" y="1143000"/>
                </a:moveTo>
                <a:lnTo>
                  <a:pt x="1113379" y="1143000"/>
                </a:lnTo>
                <a:lnTo>
                  <a:pt x="1067217" y="1016000"/>
                </a:lnTo>
                <a:lnTo>
                  <a:pt x="1078475" y="1016000"/>
                </a:lnTo>
                <a:lnTo>
                  <a:pt x="1096024" y="1066800"/>
                </a:lnTo>
                <a:lnTo>
                  <a:pt x="1498620" y="1066800"/>
                </a:lnTo>
                <a:lnTo>
                  <a:pt x="1493917" y="1079500"/>
                </a:lnTo>
                <a:lnTo>
                  <a:pt x="1098627" y="1079500"/>
                </a:lnTo>
                <a:lnTo>
                  <a:pt x="1105379" y="1092200"/>
                </a:lnTo>
                <a:lnTo>
                  <a:pt x="1119209" y="1143000"/>
                </a:lnTo>
                <a:close/>
              </a:path>
              <a:path w="2219325" h="2400300">
                <a:moveTo>
                  <a:pt x="1238533" y="1066800"/>
                </a:moveTo>
                <a:lnTo>
                  <a:pt x="1228304" y="1066800"/>
                </a:lnTo>
                <a:lnTo>
                  <a:pt x="1225229" y="1054100"/>
                </a:lnTo>
                <a:lnTo>
                  <a:pt x="1225229" y="1041400"/>
                </a:lnTo>
                <a:lnTo>
                  <a:pt x="1227344" y="1028700"/>
                </a:lnTo>
                <a:lnTo>
                  <a:pt x="1238533" y="1028700"/>
                </a:lnTo>
                <a:lnTo>
                  <a:pt x="1234416" y="1041400"/>
                </a:lnTo>
                <a:lnTo>
                  <a:pt x="1232907" y="1041400"/>
                </a:lnTo>
                <a:lnTo>
                  <a:pt x="1232907" y="1054100"/>
                </a:lnTo>
                <a:lnTo>
                  <a:pt x="1234416" y="1054100"/>
                </a:lnTo>
                <a:lnTo>
                  <a:pt x="1238533" y="1066800"/>
                </a:lnTo>
                <a:close/>
              </a:path>
              <a:path w="2219325" h="2400300">
                <a:moveTo>
                  <a:pt x="1790512" y="1066800"/>
                </a:moveTo>
                <a:lnTo>
                  <a:pt x="1780329" y="1066800"/>
                </a:lnTo>
                <a:lnTo>
                  <a:pt x="1784464" y="1054100"/>
                </a:lnTo>
                <a:lnTo>
                  <a:pt x="1785984" y="1054100"/>
                </a:lnTo>
                <a:lnTo>
                  <a:pt x="1785984" y="1041400"/>
                </a:lnTo>
                <a:lnTo>
                  <a:pt x="1784464" y="1041400"/>
                </a:lnTo>
                <a:lnTo>
                  <a:pt x="1780329" y="1028700"/>
                </a:lnTo>
                <a:lnTo>
                  <a:pt x="1791547" y="1028700"/>
                </a:lnTo>
                <a:lnTo>
                  <a:pt x="1793662" y="1041400"/>
                </a:lnTo>
                <a:lnTo>
                  <a:pt x="1793662" y="1054100"/>
                </a:lnTo>
                <a:lnTo>
                  <a:pt x="1790512" y="1066800"/>
                </a:lnTo>
                <a:close/>
              </a:path>
              <a:path w="2219325" h="2400300">
                <a:moveTo>
                  <a:pt x="988822" y="1282700"/>
                </a:moveTo>
                <a:lnTo>
                  <a:pt x="977341" y="1282700"/>
                </a:lnTo>
                <a:lnTo>
                  <a:pt x="973736" y="1270000"/>
                </a:lnTo>
                <a:lnTo>
                  <a:pt x="970649" y="1257300"/>
                </a:lnTo>
                <a:lnTo>
                  <a:pt x="967592" y="1257300"/>
                </a:lnTo>
                <a:lnTo>
                  <a:pt x="966140" y="1244600"/>
                </a:lnTo>
                <a:lnTo>
                  <a:pt x="920185" y="1054100"/>
                </a:lnTo>
                <a:lnTo>
                  <a:pt x="928335" y="1054100"/>
                </a:lnTo>
                <a:lnTo>
                  <a:pt x="974346" y="1244600"/>
                </a:lnTo>
                <a:lnTo>
                  <a:pt x="988822" y="1282700"/>
                </a:lnTo>
                <a:close/>
              </a:path>
              <a:path w="2219325" h="2400300">
                <a:moveTo>
                  <a:pt x="1458756" y="1143000"/>
                </a:moveTo>
                <a:lnTo>
                  <a:pt x="1452606" y="1143000"/>
                </a:lnTo>
                <a:lnTo>
                  <a:pt x="1453209" y="1130300"/>
                </a:lnTo>
                <a:lnTo>
                  <a:pt x="1460963" y="1117600"/>
                </a:lnTo>
                <a:lnTo>
                  <a:pt x="1443014" y="1117600"/>
                </a:lnTo>
                <a:lnTo>
                  <a:pt x="1452070" y="1104900"/>
                </a:lnTo>
                <a:lnTo>
                  <a:pt x="1464887" y="1104900"/>
                </a:lnTo>
                <a:lnTo>
                  <a:pt x="1480069" y="1092200"/>
                </a:lnTo>
                <a:lnTo>
                  <a:pt x="1485166" y="1079500"/>
                </a:lnTo>
                <a:lnTo>
                  <a:pt x="1493917" y="1079500"/>
                </a:lnTo>
                <a:lnTo>
                  <a:pt x="1489213" y="1092200"/>
                </a:lnTo>
                <a:lnTo>
                  <a:pt x="1470490" y="1117600"/>
                </a:lnTo>
                <a:lnTo>
                  <a:pt x="1464887" y="1130300"/>
                </a:lnTo>
                <a:lnTo>
                  <a:pt x="1477187" y="1130300"/>
                </a:lnTo>
                <a:lnTo>
                  <a:pt x="1458756" y="1143000"/>
                </a:lnTo>
                <a:close/>
              </a:path>
              <a:path w="2219325" h="2400300">
                <a:moveTo>
                  <a:pt x="2054845" y="1257300"/>
                </a:moveTo>
                <a:lnTo>
                  <a:pt x="2047167" y="1257300"/>
                </a:lnTo>
                <a:lnTo>
                  <a:pt x="2047167" y="1117600"/>
                </a:lnTo>
                <a:lnTo>
                  <a:pt x="2044443" y="1104900"/>
                </a:lnTo>
                <a:lnTo>
                  <a:pt x="2037022" y="1092200"/>
                </a:lnTo>
                <a:lnTo>
                  <a:pt x="2026029" y="1079500"/>
                </a:lnTo>
                <a:lnTo>
                  <a:pt x="2042446" y="1079500"/>
                </a:lnTo>
                <a:lnTo>
                  <a:pt x="2051516" y="1092200"/>
                </a:lnTo>
                <a:lnTo>
                  <a:pt x="2054845" y="1117600"/>
                </a:lnTo>
                <a:lnTo>
                  <a:pt x="2054845" y="1257300"/>
                </a:lnTo>
                <a:close/>
              </a:path>
              <a:path w="2219325" h="2400300">
                <a:moveTo>
                  <a:pt x="1416032" y="1130300"/>
                </a:moveTo>
                <a:lnTo>
                  <a:pt x="1401944" y="1130300"/>
                </a:lnTo>
                <a:lnTo>
                  <a:pt x="1412146" y="1117600"/>
                </a:lnTo>
                <a:lnTo>
                  <a:pt x="1426183" y="1117600"/>
                </a:lnTo>
                <a:lnTo>
                  <a:pt x="1416032" y="1130300"/>
                </a:lnTo>
                <a:close/>
              </a:path>
              <a:path w="2219325" h="2400300">
                <a:moveTo>
                  <a:pt x="1530988" y="1155700"/>
                </a:moveTo>
                <a:lnTo>
                  <a:pt x="1522004" y="1155700"/>
                </a:lnTo>
                <a:lnTo>
                  <a:pt x="1519198" y="1143000"/>
                </a:lnTo>
                <a:lnTo>
                  <a:pt x="1517821" y="1143000"/>
                </a:lnTo>
                <a:lnTo>
                  <a:pt x="1515095" y="1130300"/>
                </a:lnTo>
                <a:lnTo>
                  <a:pt x="1508530" y="1117600"/>
                </a:lnTo>
                <a:lnTo>
                  <a:pt x="1516114" y="1117600"/>
                </a:lnTo>
                <a:lnTo>
                  <a:pt x="1522588" y="1130300"/>
                </a:lnTo>
                <a:lnTo>
                  <a:pt x="1525499" y="1143000"/>
                </a:lnTo>
                <a:lnTo>
                  <a:pt x="1530988" y="1155700"/>
                </a:lnTo>
                <a:close/>
              </a:path>
              <a:path w="2219325" h="2400300">
                <a:moveTo>
                  <a:pt x="1399124" y="1143000"/>
                </a:moveTo>
                <a:lnTo>
                  <a:pt x="1119209" y="1143000"/>
                </a:lnTo>
                <a:lnTo>
                  <a:pt x="1395295" y="1130300"/>
                </a:lnTo>
                <a:lnTo>
                  <a:pt x="1406283" y="1130300"/>
                </a:lnTo>
                <a:lnTo>
                  <a:pt x="1399124" y="1143000"/>
                </a:lnTo>
                <a:close/>
              </a:path>
              <a:path w="2219325" h="2400300">
                <a:moveTo>
                  <a:pt x="1535026" y="1181100"/>
                </a:moveTo>
                <a:lnTo>
                  <a:pt x="1527122" y="1181100"/>
                </a:lnTo>
                <a:lnTo>
                  <a:pt x="1529802" y="1168400"/>
                </a:lnTo>
                <a:lnTo>
                  <a:pt x="1526817" y="1155700"/>
                </a:lnTo>
                <a:lnTo>
                  <a:pt x="1535568" y="1155700"/>
                </a:lnTo>
                <a:lnTo>
                  <a:pt x="1537495" y="1168400"/>
                </a:lnTo>
                <a:lnTo>
                  <a:pt x="1535026" y="1181100"/>
                </a:lnTo>
                <a:close/>
              </a:path>
              <a:path w="2219325" h="2400300">
                <a:moveTo>
                  <a:pt x="883528" y="1181100"/>
                </a:moveTo>
                <a:lnTo>
                  <a:pt x="295592" y="1181100"/>
                </a:lnTo>
                <a:lnTo>
                  <a:pt x="295592" y="1168400"/>
                </a:lnTo>
                <a:lnTo>
                  <a:pt x="882769" y="1168400"/>
                </a:lnTo>
                <a:lnTo>
                  <a:pt x="883528" y="1181100"/>
                </a:lnTo>
                <a:close/>
              </a:path>
              <a:path w="2219325" h="2400300">
                <a:moveTo>
                  <a:pt x="1541327" y="1231900"/>
                </a:moveTo>
                <a:lnTo>
                  <a:pt x="1533951" y="1231900"/>
                </a:lnTo>
                <a:lnTo>
                  <a:pt x="1530498" y="1219200"/>
                </a:lnTo>
                <a:lnTo>
                  <a:pt x="1533833" y="1206500"/>
                </a:lnTo>
                <a:lnTo>
                  <a:pt x="1532621" y="1193800"/>
                </a:lnTo>
                <a:lnTo>
                  <a:pt x="1529654" y="1181100"/>
                </a:lnTo>
                <a:lnTo>
                  <a:pt x="1538139" y="1181100"/>
                </a:lnTo>
                <a:lnTo>
                  <a:pt x="1540832" y="1193800"/>
                </a:lnTo>
                <a:lnTo>
                  <a:pt x="1541409" y="1206500"/>
                </a:lnTo>
                <a:lnTo>
                  <a:pt x="1538176" y="1219200"/>
                </a:lnTo>
                <a:lnTo>
                  <a:pt x="1541327" y="1231900"/>
                </a:lnTo>
                <a:close/>
              </a:path>
              <a:path w="2219325" h="2400300">
                <a:moveTo>
                  <a:pt x="1538403" y="1244600"/>
                </a:moveTo>
                <a:lnTo>
                  <a:pt x="1525127" y="1244600"/>
                </a:lnTo>
                <a:lnTo>
                  <a:pt x="1531498" y="1231900"/>
                </a:lnTo>
                <a:lnTo>
                  <a:pt x="1542478" y="1231900"/>
                </a:lnTo>
                <a:lnTo>
                  <a:pt x="1538403" y="1244600"/>
                </a:lnTo>
                <a:close/>
              </a:path>
              <a:path w="2219325" h="2400300">
                <a:moveTo>
                  <a:pt x="568480" y="1295400"/>
                </a:moveTo>
                <a:lnTo>
                  <a:pt x="0" y="1295400"/>
                </a:lnTo>
                <a:lnTo>
                  <a:pt x="0" y="1244600"/>
                </a:lnTo>
                <a:lnTo>
                  <a:pt x="112396" y="1244600"/>
                </a:lnTo>
                <a:lnTo>
                  <a:pt x="112811" y="1257300"/>
                </a:lnTo>
                <a:lnTo>
                  <a:pt x="7677" y="1257300"/>
                </a:lnTo>
                <a:lnTo>
                  <a:pt x="7677" y="1282700"/>
                </a:lnTo>
                <a:lnTo>
                  <a:pt x="564749" y="1282700"/>
                </a:lnTo>
                <a:lnTo>
                  <a:pt x="568480" y="1295400"/>
                </a:lnTo>
                <a:close/>
              </a:path>
              <a:path w="2219325" h="2400300">
                <a:moveTo>
                  <a:pt x="695185" y="1257300"/>
                </a:moveTo>
                <a:lnTo>
                  <a:pt x="115546" y="1257300"/>
                </a:lnTo>
                <a:lnTo>
                  <a:pt x="114131" y="1244600"/>
                </a:lnTo>
                <a:lnTo>
                  <a:pt x="696958" y="1244600"/>
                </a:lnTo>
                <a:lnTo>
                  <a:pt x="695185" y="1257300"/>
                </a:lnTo>
                <a:close/>
              </a:path>
              <a:path w="2219325" h="2400300">
                <a:moveTo>
                  <a:pt x="2047167" y="1257300"/>
                </a:moveTo>
                <a:lnTo>
                  <a:pt x="1395650" y="1257300"/>
                </a:lnTo>
                <a:lnTo>
                  <a:pt x="1410047" y="1244600"/>
                </a:lnTo>
                <a:lnTo>
                  <a:pt x="1757479" y="1244600"/>
                </a:lnTo>
                <a:lnTo>
                  <a:pt x="2047167" y="1257300"/>
                </a:lnTo>
                <a:close/>
              </a:path>
              <a:path w="2219325" h="2400300">
                <a:moveTo>
                  <a:pt x="564860" y="1282700"/>
                </a:moveTo>
                <a:lnTo>
                  <a:pt x="114603" y="1282700"/>
                </a:lnTo>
                <a:lnTo>
                  <a:pt x="113094" y="1257300"/>
                </a:lnTo>
                <a:lnTo>
                  <a:pt x="968649" y="1257300"/>
                </a:lnTo>
                <a:lnTo>
                  <a:pt x="964744" y="1270000"/>
                </a:lnTo>
                <a:lnTo>
                  <a:pt x="569414" y="1270000"/>
                </a:lnTo>
                <a:lnTo>
                  <a:pt x="564860" y="1282700"/>
                </a:lnTo>
                <a:close/>
              </a:path>
              <a:path w="2219325" h="2400300">
                <a:moveTo>
                  <a:pt x="1393967" y="1257870"/>
                </a:moveTo>
                <a:lnTo>
                  <a:pt x="1394893" y="1257300"/>
                </a:lnTo>
                <a:lnTo>
                  <a:pt x="1395650" y="1257300"/>
                </a:lnTo>
                <a:lnTo>
                  <a:pt x="1393967" y="1257870"/>
                </a:lnTo>
                <a:close/>
              </a:path>
              <a:path w="2219325" h="2400300">
                <a:moveTo>
                  <a:pt x="2219025" y="1295400"/>
                </a:moveTo>
                <a:lnTo>
                  <a:pt x="2212328" y="1295400"/>
                </a:lnTo>
                <a:lnTo>
                  <a:pt x="2212328" y="1257300"/>
                </a:lnTo>
                <a:lnTo>
                  <a:pt x="2219025" y="1257300"/>
                </a:lnTo>
                <a:lnTo>
                  <a:pt x="2219025" y="1295400"/>
                </a:lnTo>
                <a:close/>
              </a:path>
              <a:path w="2219325" h="2400300">
                <a:moveTo>
                  <a:pt x="1193482" y="1320800"/>
                </a:moveTo>
                <a:lnTo>
                  <a:pt x="1096024" y="1320800"/>
                </a:lnTo>
                <a:lnTo>
                  <a:pt x="1237712" y="1295400"/>
                </a:lnTo>
                <a:lnTo>
                  <a:pt x="1303560" y="1282700"/>
                </a:lnTo>
                <a:lnTo>
                  <a:pt x="1358180" y="1270000"/>
                </a:lnTo>
                <a:lnTo>
                  <a:pt x="1393967" y="1257870"/>
                </a:lnTo>
                <a:lnTo>
                  <a:pt x="1374272" y="1270000"/>
                </a:lnTo>
                <a:lnTo>
                  <a:pt x="1347401" y="1282700"/>
                </a:lnTo>
                <a:lnTo>
                  <a:pt x="1382165" y="1282700"/>
                </a:lnTo>
                <a:lnTo>
                  <a:pt x="2080727" y="1295400"/>
                </a:lnTo>
                <a:lnTo>
                  <a:pt x="1288067" y="1295400"/>
                </a:lnTo>
                <a:lnTo>
                  <a:pt x="1242072" y="1308100"/>
                </a:lnTo>
                <a:lnTo>
                  <a:pt x="1193482" y="1320800"/>
                </a:lnTo>
                <a:close/>
              </a:path>
              <a:path w="2219325" h="2400300">
                <a:moveTo>
                  <a:pt x="890988" y="1295400"/>
                </a:moveTo>
                <a:lnTo>
                  <a:pt x="575450" y="1295400"/>
                </a:lnTo>
                <a:lnTo>
                  <a:pt x="584128" y="1282700"/>
                </a:lnTo>
                <a:lnTo>
                  <a:pt x="569414" y="1270000"/>
                </a:lnTo>
                <a:lnTo>
                  <a:pt x="889606" y="1270000"/>
                </a:lnTo>
                <a:lnTo>
                  <a:pt x="890144" y="1282700"/>
                </a:lnTo>
                <a:lnTo>
                  <a:pt x="890603" y="1282700"/>
                </a:lnTo>
                <a:lnTo>
                  <a:pt x="890988" y="1295400"/>
                </a:lnTo>
                <a:close/>
              </a:path>
              <a:path w="2219325" h="2400300">
                <a:moveTo>
                  <a:pt x="1096024" y="1320800"/>
                </a:moveTo>
                <a:lnTo>
                  <a:pt x="1036668" y="1320800"/>
                </a:lnTo>
                <a:lnTo>
                  <a:pt x="1013109" y="1308100"/>
                </a:lnTo>
                <a:lnTo>
                  <a:pt x="993852" y="1295400"/>
                </a:lnTo>
                <a:lnTo>
                  <a:pt x="962046" y="1295400"/>
                </a:lnTo>
                <a:lnTo>
                  <a:pt x="957123" y="1270000"/>
                </a:lnTo>
                <a:lnTo>
                  <a:pt x="964744" y="1270000"/>
                </a:lnTo>
                <a:lnTo>
                  <a:pt x="967498" y="1282700"/>
                </a:lnTo>
                <a:lnTo>
                  <a:pt x="988822" y="1282700"/>
                </a:lnTo>
                <a:lnTo>
                  <a:pt x="1014387" y="1295400"/>
                </a:lnTo>
                <a:lnTo>
                  <a:pt x="1050350" y="1308100"/>
                </a:lnTo>
                <a:lnTo>
                  <a:pt x="1096024" y="1320800"/>
                </a:lnTo>
                <a:close/>
              </a:path>
              <a:path w="2219325" h="2400300">
                <a:moveTo>
                  <a:pt x="65290" y="2273300"/>
                </a:moveTo>
                <a:lnTo>
                  <a:pt x="57613" y="2273300"/>
                </a:lnTo>
                <a:lnTo>
                  <a:pt x="57613" y="1295400"/>
                </a:lnTo>
                <a:lnTo>
                  <a:pt x="65290" y="1295400"/>
                </a:lnTo>
                <a:lnTo>
                  <a:pt x="65290" y="2273300"/>
                </a:lnTo>
                <a:close/>
              </a:path>
              <a:path w="2219325" h="2400300">
                <a:moveTo>
                  <a:pt x="761702" y="1917700"/>
                </a:moveTo>
                <a:lnTo>
                  <a:pt x="213610" y="1917700"/>
                </a:lnTo>
                <a:lnTo>
                  <a:pt x="203068" y="1905000"/>
                </a:lnTo>
                <a:lnTo>
                  <a:pt x="194948" y="1879600"/>
                </a:lnTo>
                <a:lnTo>
                  <a:pt x="186429" y="1854200"/>
                </a:lnTo>
                <a:lnTo>
                  <a:pt x="178731" y="1828800"/>
                </a:lnTo>
                <a:lnTo>
                  <a:pt x="171696" y="1803400"/>
                </a:lnTo>
                <a:lnTo>
                  <a:pt x="165161" y="1765300"/>
                </a:lnTo>
                <a:lnTo>
                  <a:pt x="160471" y="1739900"/>
                </a:lnTo>
                <a:lnTo>
                  <a:pt x="155010" y="1689100"/>
                </a:lnTo>
                <a:lnTo>
                  <a:pt x="149017" y="1638300"/>
                </a:lnTo>
                <a:lnTo>
                  <a:pt x="142728" y="1587500"/>
                </a:lnTo>
                <a:lnTo>
                  <a:pt x="136381" y="1524000"/>
                </a:lnTo>
                <a:lnTo>
                  <a:pt x="130212" y="1473200"/>
                </a:lnTo>
                <a:lnTo>
                  <a:pt x="124459" y="1409700"/>
                </a:lnTo>
                <a:lnTo>
                  <a:pt x="119359" y="1346200"/>
                </a:lnTo>
                <a:lnTo>
                  <a:pt x="115150" y="1295400"/>
                </a:lnTo>
                <a:lnTo>
                  <a:pt x="676811" y="1295400"/>
                </a:lnTo>
                <a:lnTo>
                  <a:pt x="658682" y="1320800"/>
                </a:lnTo>
                <a:lnTo>
                  <a:pt x="344464" y="1320800"/>
                </a:lnTo>
                <a:lnTo>
                  <a:pt x="338566" y="1333500"/>
                </a:lnTo>
                <a:lnTo>
                  <a:pt x="892454" y="1333500"/>
                </a:lnTo>
                <a:lnTo>
                  <a:pt x="892767" y="1346200"/>
                </a:lnTo>
                <a:lnTo>
                  <a:pt x="893133" y="1358900"/>
                </a:lnTo>
                <a:lnTo>
                  <a:pt x="893584" y="1358900"/>
                </a:lnTo>
                <a:lnTo>
                  <a:pt x="894152" y="1371600"/>
                </a:lnTo>
                <a:lnTo>
                  <a:pt x="897147" y="1397000"/>
                </a:lnTo>
                <a:lnTo>
                  <a:pt x="902424" y="1422400"/>
                </a:lnTo>
                <a:lnTo>
                  <a:pt x="910785" y="1447800"/>
                </a:lnTo>
                <a:lnTo>
                  <a:pt x="916910" y="1460500"/>
                </a:lnTo>
                <a:lnTo>
                  <a:pt x="569659" y="1460500"/>
                </a:lnTo>
                <a:lnTo>
                  <a:pt x="562132" y="1473200"/>
                </a:lnTo>
                <a:lnTo>
                  <a:pt x="923034" y="1473200"/>
                </a:lnTo>
                <a:lnTo>
                  <a:pt x="953512" y="1498600"/>
                </a:lnTo>
                <a:lnTo>
                  <a:pt x="993666" y="1524000"/>
                </a:lnTo>
                <a:lnTo>
                  <a:pt x="1081573" y="1549400"/>
                </a:lnTo>
                <a:lnTo>
                  <a:pt x="141825" y="1549400"/>
                </a:lnTo>
                <a:lnTo>
                  <a:pt x="145277" y="1587500"/>
                </a:lnTo>
                <a:lnTo>
                  <a:pt x="1015811" y="1587500"/>
                </a:lnTo>
                <a:lnTo>
                  <a:pt x="1023677" y="1600200"/>
                </a:lnTo>
                <a:lnTo>
                  <a:pt x="1204732" y="1600200"/>
                </a:lnTo>
                <a:lnTo>
                  <a:pt x="1207045" y="1612900"/>
                </a:lnTo>
                <a:lnTo>
                  <a:pt x="1022300" y="1612900"/>
                </a:lnTo>
                <a:lnTo>
                  <a:pt x="1018886" y="1625600"/>
                </a:lnTo>
                <a:lnTo>
                  <a:pt x="1209797" y="1625600"/>
                </a:lnTo>
                <a:lnTo>
                  <a:pt x="1210024" y="1638300"/>
                </a:lnTo>
                <a:lnTo>
                  <a:pt x="254881" y="1638300"/>
                </a:lnTo>
                <a:lnTo>
                  <a:pt x="249147" y="1651000"/>
                </a:lnTo>
                <a:lnTo>
                  <a:pt x="1210195" y="1651000"/>
                </a:lnTo>
                <a:lnTo>
                  <a:pt x="1210366" y="1663700"/>
                </a:lnTo>
                <a:lnTo>
                  <a:pt x="708541" y="1663700"/>
                </a:lnTo>
                <a:lnTo>
                  <a:pt x="714276" y="1676400"/>
                </a:lnTo>
                <a:lnTo>
                  <a:pt x="819438" y="1676400"/>
                </a:lnTo>
                <a:lnTo>
                  <a:pt x="824145" y="1689100"/>
                </a:lnTo>
                <a:lnTo>
                  <a:pt x="431512" y="1689100"/>
                </a:lnTo>
                <a:lnTo>
                  <a:pt x="421325" y="1701800"/>
                </a:lnTo>
                <a:lnTo>
                  <a:pt x="469147" y="1701800"/>
                </a:lnTo>
                <a:lnTo>
                  <a:pt x="465525" y="1714500"/>
                </a:lnTo>
                <a:lnTo>
                  <a:pt x="339603" y="1714500"/>
                </a:lnTo>
                <a:lnTo>
                  <a:pt x="339603" y="1739900"/>
                </a:lnTo>
                <a:lnTo>
                  <a:pt x="595994" y="1739900"/>
                </a:lnTo>
                <a:lnTo>
                  <a:pt x="625687" y="1752600"/>
                </a:lnTo>
                <a:lnTo>
                  <a:pt x="986533" y="1752600"/>
                </a:lnTo>
                <a:lnTo>
                  <a:pt x="994531" y="1765300"/>
                </a:lnTo>
                <a:lnTo>
                  <a:pt x="1209485" y="1765300"/>
                </a:lnTo>
                <a:lnTo>
                  <a:pt x="1209099" y="1778000"/>
                </a:lnTo>
                <a:lnTo>
                  <a:pt x="1208354" y="1790700"/>
                </a:lnTo>
                <a:lnTo>
                  <a:pt x="680659" y="1790700"/>
                </a:lnTo>
                <a:lnTo>
                  <a:pt x="644213" y="1803400"/>
                </a:lnTo>
                <a:lnTo>
                  <a:pt x="1207609" y="1803400"/>
                </a:lnTo>
                <a:lnTo>
                  <a:pt x="1206864" y="1816100"/>
                </a:lnTo>
                <a:lnTo>
                  <a:pt x="1163563" y="1816100"/>
                </a:lnTo>
                <a:lnTo>
                  <a:pt x="1164427" y="1828800"/>
                </a:lnTo>
                <a:lnTo>
                  <a:pt x="915809" y="1828800"/>
                </a:lnTo>
                <a:lnTo>
                  <a:pt x="913677" y="1841500"/>
                </a:lnTo>
                <a:lnTo>
                  <a:pt x="404970" y="1841500"/>
                </a:lnTo>
                <a:lnTo>
                  <a:pt x="403819" y="1854200"/>
                </a:lnTo>
                <a:lnTo>
                  <a:pt x="603578" y="1854200"/>
                </a:lnTo>
                <a:lnTo>
                  <a:pt x="603578" y="1879600"/>
                </a:lnTo>
                <a:lnTo>
                  <a:pt x="990626" y="1879600"/>
                </a:lnTo>
                <a:lnTo>
                  <a:pt x="979515" y="1892300"/>
                </a:lnTo>
                <a:lnTo>
                  <a:pt x="397858" y="1892300"/>
                </a:lnTo>
                <a:lnTo>
                  <a:pt x="382992" y="1905000"/>
                </a:lnTo>
                <a:lnTo>
                  <a:pt x="764589" y="1905000"/>
                </a:lnTo>
                <a:lnTo>
                  <a:pt x="761702" y="1917700"/>
                </a:lnTo>
                <a:close/>
              </a:path>
              <a:path w="2219325" h="2400300">
                <a:moveTo>
                  <a:pt x="892196" y="1333500"/>
                </a:moveTo>
                <a:lnTo>
                  <a:pt x="364976" y="1333500"/>
                </a:lnTo>
                <a:lnTo>
                  <a:pt x="357104" y="1320800"/>
                </a:lnTo>
                <a:lnTo>
                  <a:pt x="673717" y="1320800"/>
                </a:lnTo>
                <a:lnTo>
                  <a:pt x="682621" y="1295400"/>
                </a:lnTo>
                <a:lnTo>
                  <a:pt x="969045" y="1295400"/>
                </a:lnTo>
                <a:lnTo>
                  <a:pt x="970045" y="1308100"/>
                </a:lnTo>
                <a:lnTo>
                  <a:pt x="891530" y="1308100"/>
                </a:lnTo>
                <a:lnTo>
                  <a:pt x="892196" y="1333500"/>
                </a:lnTo>
                <a:close/>
              </a:path>
              <a:path w="2219325" h="2400300">
                <a:moveTo>
                  <a:pt x="2162393" y="2273300"/>
                </a:moveTo>
                <a:lnTo>
                  <a:pt x="2154715" y="2273300"/>
                </a:lnTo>
                <a:lnTo>
                  <a:pt x="2154715" y="1295400"/>
                </a:lnTo>
                <a:lnTo>
                  <a:pt x="2162393" y="1295400"/>
                </a:lnTo>
                <a:lnTo>
                  <a:pt x="2162393" y="2273300"/>
                </a:lnTo>
                <a:close/>
              </a:path>
              <a:path w="2219325" h="2400300">
                <a:moveTo>
                  <a:pt x="1001681" y="1384300"/>
                </a:moveTo>
                <a:lnTo>
                  <a:pt x="994777" y="1384300"/>
                </a:lnTo>
                <a:lnTo>
                  <a:pt x="988694" y="1358900"/>
                </a:lnTo>
                <a:lnTo>
                  <a:pt x="979517" y="1346200"/>
                </a:lnTo>
                <a:lnTo>
                  <a:pt x="970288" y="1320800"/>
                </a:lnTo>
                <a:lnTo>
                  <a:pt x="964046" y="1308100"/>
                </a:lnTo>
                <a:lnTo>
                  <a:pt x="973435" y="1308100"/>
                </a:lnTo>
                <a:lnTo>
                  <a:pt x="979305" y="1320800"/>
                </a:lnTo>
                <a:lnTo>
                  <a:pt x="986459" y="1333500"/>
                </a:lnTo>
                <a:lnTo>
                  <a:pt x="993626" y="1358900"/>
                </a:lnTo>
                <a:lnTo>
                  <a:pt x="997078" y="1358900"/>
                </a:lnTo>
                <a:lnTo>
                  <a:pt x="1000002" y="1371600"/>
                </a:lnTo>
                <a:lnTo>
                  <a:pt x="1001681" y="1384300"/>
                </a:lnTo>
                <a:close/>
              </a:path>
              <a:path w="2219325" h="2400300">
                <a:moveTo>
                  <a:pt x="1097326" y="1397000"/>
                </a:moveTo>
                <a:lnTo>
                  <a:pt x="1049187" y="1397000"/>
                </a:lnTo>
                <a:lnTo>
                  <a:pt x="1025316" y="1384300"/>
                </a:lnTo>
                <a:lnTo>
                  <a:pt x="1072047" y="1384300"/>
                </a:lnTo>
                <a:lnTo>
                  <a:pt x="1097326" y="1397000"/>
                </a:lnTo>
                <a:close/>
              </a:path>
              <a:path w="2219325" h="2400300">
                <a:moveTo>
                  <a:pt x="1262660" y="1556905"/>
                </a:moveTo>
                <a:lnTo>
                  <a:pt x="1275560" y="1549400"/>
                </a:lnTo>
                <a:lnTo>
                  <a:pt x="1296733" y="1524000"/>
                </a:lnTo>
                <a:lnTo>
                  <a:pt x="1316800" y="1511300"/>
                </a:lnTo>
                <a:lnTo>
                  <a:pt x="1335305" y="1485900"/>
                </a:lnTo>
                <a:lnTo>
                  <a:pt x="1326755" y="1485900"/>
                </a:lnTo>
                <a:lnTo>
                  <a:pt x="1317305" y="1473200"/>
                </a:lnTo>
                <a:lnTo>
                  <a:pt x="1306890" y="1460500"/>
                </a:lnTo>
                <a:lnTo>
                  <a:pt x="1295443" y="1460500"/>
                </a:lnTo>
                <a:lnTo>
                  <a:pt x="1251434" y="1435100"/>
                </a:lnTo>
                <a:lnTo>
                  <a:pt x="1202232" y="1422400"/>
                </a:lnTo>
                <a:lnTo>
                  <a:pt x="1096401" y="1397000"/>
                </a:lnTo>
                <a:lnTo>
                  <a:pt x="1151492" y="1397000"/>
                </a:lnTo>
                <a:lnTo>
                  <a:pt x="1204605" y="1409700"/>
                </a:lnTo>
                <a:lnTo>
                  <a:pt x="1254682" y="1422400"/>
                </a:lnTo>
                <a:lnTo>
                  <a:pt x="1299744" y="1447800"/>
                </a:lnTo>
                <a:lnTo>
                  <a:pt x="1341333" y="1485900"/>
                </a:lnTo>
                <a:lnTo>
                  <a:pt x="1350213" y="1498600"/>
                </a:lnTo>
                <a:lnTo>
                  <a:pt x="1340077" y="1498600"/>
                </a:lnTo>
                <a:lnTo>
                  <a:pt x="1320496" y="1511300"/>
                </a:lnTo>
                <a:lnTo>
                  <a:pt x="1299105" y="1536700"/>
                </a:lnTo>
                <a:lnTo>
                  <a:pt x="1276459" y="1549400"/>
                </a:lnTo>
                <a:lnTo>
                  <a:pt x="1262660" y="1556905"/>
                </a:lnTo>
                <a:close/>
              </a:path>
              <a:path w="2219325" h="2400300">
                <a:moveTo>
                  <a:pt x="923034" y="1473200"/>
                </a:moveTo>
                <a:lnTo>
                  <a:pt x="570678" y="1473200"/>
                </a:lnTo>
                <a:lnTo>
                  <a:pt x="569659" y="1460500"/>
                </a:lnTo>
                <a:lnTo>
                  <a:pt x="916910" y="1460500"/>
                </a:lnTo>
                <a:lnTo>
                  <a:pt x="923034" y="1473200"/>
                </a:lnTo>
                <a:close/>
              </a:path>
              <a:path w="2219325" h="2400300">
                <a:moveTo>
                  <a:pt x="1228726" y="2006600"/>
                </a:moveTo>
                <a:lnTo>
                  <a:pt x="1220380" y="2006600"/>
                </a:lnTo>
                <a:lnTo>
                  <a:pt x="1225251" y="1993900"/>
                </a:lnTo>
                <a:lnTo>
                  <a:pt x="1230027" y="1981200"/>
                </a:lnTo>
                <a:lnTo>
                  <a:pt x="1234687" y="1981200"/>
                </a:lnTo>
                <a:lnTo>
                  <a:pt x="1239207" y="1968500"/>
                </a:lnTo>
                <a:lnTo>
                  <a:pt x="1243511" y="1968500"/>
                </a:lnTo>
                <a:lnTo>
                  <a:pt x="1256884" y="1943100"/>
                </a:lnTo>
                <a:lnTo>
                  <a:pt x="1283951" y="1892300"/>
                </a:lnTo>
                <a:lnTo>
                  <a:pt x="1310629" y="1854200"/>
                </a:lnTo>
                <a:lnTo>
                  <a:pt x="1334804" y="1803400"/>
                </a:lnTo>
                <a:lnTo>
                  <a:pt x="1354358" y="1752600"/>
                </a:lnTo>
                <a:lnTo>
                  <a:pt x="1355660" y="1752600"/>
                </a:lnTo>
                <a:lnTo>
                  <a:pt x="1366312" y="1714500"/>
                </a:lnTo>
                <a:lnTo>
                  <a:pt x="1374698" y="1676400"/>
                </a:lnTo>
                <a:lnTo>
                  <a:pt x="1378543" y="1625600"/>
                </a:lnTo>
                <a:lnTo>
                  <a:pt x="1375571" y="1587500"/>
                </a:lnTo>
                <a:lnTo>
                  <a:pt x="1363508" y="1536700"/>
                </a:lnTo>
                <a:lnTo>
                  <a:pt x="1340077" y="1498600"/>
                </a:lnTo>
                <a:lnTo>
                  <a:pt x="1350213" y="1498600"/>
                </a:lnTo>
                <a:lnTo>
                  <a:pt x="1367974" y="1524000"/>
                </a:lnTo>
                <a:lnTo>
                  <a:pt x="1382142" y="1574800"/>
                </a:lnTo>
                <a:lnTo>
                  <a:pt x="1386315" y="1625600"/>
                </a:lnTo>
                <a:lnTo>
                  <a:pt x="1384244" y="1663700"/>
                </a:lnTo>
                <a:lnTo>
                  <a:pt x="1378800" y="1701800"/>
                </a:lnTo>
                <a:lnTo>
                  <a:pt x="1362413" y="1752600"/>
                </a:lnTo>
                <a:lnTo>
                  <a:pt x="1342642" y="1803400"/>
                </a:lnTo>
                <a:lnTo>
                  <a:pt x="1318098" y="1854200"/>
                </a:lnTo>
                <a:lnTo>
                  <a:pt x="1290974" y="1905000"/>
                </a:lnTo>
                <a:lnTo>
                  <a:pt x="1258952" y="1955800"/>
                </a:lnTo>
                <a:lnTo>
                  <a:pt x="1240276" y="1981200"/>
                </a:lnTo>
                <a:lnTo>
                  <a:pt x="1234557" y="1993900"/>
                </a:lnTo>
                <a:lnTo>
                  <a:pt x="1228726" y="2006600"/>
                </a:lnTo>
                <a:close/>
              </a:path>
              <a:path w="2219325" h="2400300">
                <a:moveTo>
                  <a:pt x="1180019" y="1587500"/>
                </a:moveTo>
                <a:lnTo>
                  <a:pt x="180743" y="1587500"/>
                </a:lnTo>
                <a:lnTo>
                  <a:pt x="174365" y="1574800"/>
                </a:lnTo>
                <a:lnTo>
                  <a:pt x="166505" y="1562100"/>
                </a:lnTo>
                <a:lnTo>
                  <a:pt x="156034" y="1562100"/>
                </a:lnTo>
                <a:lnTo>
                  <a:pt x="141825" y="1549400"/>
                </a:lnTo>
                <a:lnTo>
                  <a:pt x="826710" y="1549400"/>
                </a:lnTo>
                <a:lnTo>
                  <a:pt x="811147" y="1562100"/>
                </a:lnTo>
                <a:lnTo>
                  <a:pt x="822315" y="1574800"/>
                </a:lnTo>
                <a:lnTo>
                  <a:pt x="1173157" y="1574800"/>
                </a:lnTo>
                <a:lnTo>
                  <a:pt x="1180019" y="1587500"/>
                </a:lnTo>
                <a:close/>
              </a:path>
              <a:path w="2219325" h="2400300">
                <a:moveTo>
                  <a:pt x="1138939" y="1574800"/>
                </a:moveTo>
                <a:lnTo>
                  <a:pt x="822315" y="1574800"/>
                </a:lnTo>
                <a:lnTo>
                  <a:pt x="827321" y="1562100"/>
                </a:lnTo>
                <a:lnTo>
                  <a:pt x="829974" y="1562100"/>
                </a:lnTo>
                <a:lnTo>
                  <a:pt x="829897" y="1549400"/>
                </a:lnTo>
                <a:lnTo>
                  <a:pt x="1081573" y="1549400"/>
                </a:lnTo>
                <a:lnTo>
                  <a:pt x="1100648" y="1562100"/>
                </a:lnTo>
                <a:lnTo>
                  <a:pt x="1138939" y="1574800"/>
                </a:lnTo>
                <a:close/>
              </a:path>
              <a:path w="2219325" h="2400300">
                <a:moveTo>
                  <a:pt x="1253733" y="1562100"/>
                </a:moveTo>
                <a:lnTo>
                  <a:pt x="1253111" y="1562100"/>
                </a:lnTo>
                <a:lnTo>
                  <a:pt x="1262660" y="1556905"/>
                </a:lnTo>
                <a:lnTo>
                  <a:pt x="1253733" y="1562100"/>
                </a:lnTo>
                <a:close/>
              </a:path>
              <a:path w="2219325" h="2400300">
                <a:moveTo>
                  <a:pt x="180743" y="1587500"/>
                </a:moveTo>
                <a:lnTo>
                  <a:pt x="145277" y="1587500"/>
                </a:lnTo>
                <a:lnTo>
                  <a:pt x="157634" y="1562100"/>
                </a:lnTo>
                <a:lnTo>
                  <a:pt x="180743" y="1587500"/>
                </a:lnTo>
                <a:close/>
              </a:path>
              <a:path w="2219325" h="2400300">
                <a:moveTo>
                  <a:pt x="1226448" y="1587500"/>
                </a:moveTo>
                <a:lnTo>
                  <a:pt x="1207804" y="1587500"/>
                </a:lnTo>
                <a:lnTo>
                  <a:pt x="1223873" y="1574800"/>
                </a:lnTo>
                <a:lnTo>
                  <a:pt x="1239237" y="1562100"/>
                </a:lnTo>
                <a:lnTo>
                  <a:pt x="1253111" y="1562100"/>
                </a:lnTo>
                <a:lnTo>
                  <a:pt x="1240091" y="1574800"/>
                </a:lnTo>
                <a:lnTo>
                  <a:pt x="1226448" y="1587500"/>
                </a:lnTo>
                <a:close/>
              </a:path>
              <a:path w="2219325" h="2400300">
                <a:moveTo>
                  <a:pt x="1197648" y="1600200"/>
                </a:moveTo>
                <a:lnTo>
                  <a:pt x="1027450" y="1600200"/>
                </a:lnTo>
                <a:lnTo>
                  <a:pt x="1021112" y="1587500"/>
                </a:lnTo>
                <a:lnTo>
                  <a:pt x="1212270" y="1587500"/>
                </a:lnTo>
                <a:lnTo>
                  <a:pt x="1197648" y="1600200"/>
                </a:lnTo>
                <a:close/>
              </a:path>
              <a:path w="2219325" h="2400300">
                <a:moveTo>
                  <a:pt x="1208647" y="1625600"/>
                </a:moveTo>
                <a:lnTo>
                  <a:pt x="1028700" y="1625600"/>
                </a:lnTo>
                <a:lnTo>
                  <a:pt x="1027831" y="1612900"/>
                </a:lnTo>
                <a:lnTo>
                  <a:pt x="1207045" y="1612900"/>
                </a:lnTo>
                <a:lnTo>
                  <a:pt x="1208647" y="1625600"/>
                </a:lnTo>
                <a:close/>
              </a:path>
              <a:path w="2219325" h="2400300">
                <a:moveTo>
                  <a:pt x="892643" y="1651000"/>
                </a:moveTo>
                <a:lnTo>
                  <a:pt x="265408" y="1651000"/>
                </a:lnTo>
                <a:lnTo>
                  <a:pt x="259315" y="1638300"/>
                </a:lnTo>
                <a:lnTo>
                  <a:pt x="892643" y="1638300"/>
                </a:lnTo>
                <a:lnTo>
                  <a:pt x="892643" y="1651000"/>
                </a:lnTo>
                <a:close/>
              </a:path>
              <a:path w="2219325" h="2400300">
                <a:moveTo>
                  <a:pt x="1210195" y="1651000"/>
                </a:moveTo>
                <a:lnTo>
                  <a:pt x="898095" y="1651000"/>
                </a:lnTo>
                <a:lnTo>
                  <a:pt x="896359" y="1638300"/>
                </a:lnTo>
                <a:lnTo>
                  <a:pt x="1210024" y="1638300"/>
                </a:lnTo>
                <a:lnTo>
                  <a:pt x="1210195" y="1651000"/>
                </a:lnTo>
                <a:close/>
              </a:path>
              <a:path w="2219325" h="2400300">
                <a:moveTo>
                  <a:pt x="819438" y="1676400"/>
                </a:moveTo>
                <a:lnTo>
                  <a:pt x="719917" y="1676400"/>
                </a:lnTo>
                <a:lnTo>
                  <a:pt x="713371" y="1663700"/>
                </a:lnTo>
                <a:lnTo>
                  <a:pt x="814731" y="1663700"/>
                </a:lnTo>
                <a:lnTo>
                  <a:pt x="819438" y="1676400"/>
                </a:lnTo>
                <a:close/>
              </a:path>
              <a:path w="2219325" h="2400300">
                <a:moveTo>
                  <a:pt x="1209485" y="1765300"/>
                </a:moveTo>
                <a:lnTo>
                  <a:pt x="994531" y="1765300"/>
                </a:lnTo>
                <a:lnTo>
                  <a:pt x="996795" y="1752600"/>
                </a:lnTo>
                <a:lnTo>
                  <a:pt x="1007529" y="1752600"/>
                </a:lnTo>
                <a:lnTo>
                  <a:pt x="998889" y="1739900"/>
                </a:lnTo>
                <a:lnTo>
                  <a:pt x="388444" y="1739900"/>
                </a:lnTo>
                <a:lnTo>
                  <a:pt x="390349" y="1727200"/>
                </a:lnTo>
                <a:lnTo>
                  <a:pt x="468676" y="1727200"/>
                </a:lnTo>
                <a:lnTo>
                  <a:pt x="473637" y="1714500"/>
                </a:lnTo>
                <a:lnTo>
                  <a:pt x="469147" y="1701800"/>
                </a:lnTo>
                <a:lnTo>
                  <a:pt x="432720" y="1701800"/>
                </a:lnTo>
                <a:lnTo>
                  <a:pt x="431512" y="1689100"/>
                </a:lnTo>
                <a:lnTo>
                  <a:pt x="824145" y="1689100"/>
                </a:lnTo>
                <a:lnTo>
                  <a:pt x="827522" y="1676400"/>
                </a:lnTo>
                <a:lnTo>
                  <a:pt x="832294" y="1676400"/>
                </a:lnTo>
                <a:lnTo>
                  <a:pt x="818127" y="1663700"/>
                </a:lnTo>
                <a:lnTo>
                  <a:pt x="1210366" y="1663700"/>
                </a:lnTo>
                <a:lnTo>
                  <a:pt x="1210231" y="1689100"/>
                </a:lnTo>
                <a:lnTo>
                  <a:pt x="1209955" y="1701800"/>
                </a:lnTo>
                <a:lnTo>
                  <a:pt x="1209869" y="1739900"/>
                </a:lnTo>
                <a:lnTo>
                  <a:pt x="1209741" y="1752600"/>
                </a:lnTo>
                <a:lnTo>
                  <a:pt x="1209485" y="1765300"/>
                </a:lnTo>
                <a:close/>
              </a:path>
              <a:path w="2219325" h="2400300">
                <a:moveTo>
                  <a:pt x="468676" y="1727200"/>
                </a:moveTo>
                <a:lnTo>
                  <a:pt x="347517" y="1727200"/>
                </a:lnTo>
                <a:lnTo>
                  <a:pt x="339603" y="1714500"/>
                </a:lnTo>
                <a:lnTo>
                  <a:pt x="466563" y="1714500"/>
                </a:lnTo>
                <a:lnTo>
                  <a:pt x="468676" y="1727200"/>
                </a:lnTo>
                <a:close/>
              </a:path>
              <a:path w="2219325" h="2400300">
                <a:moveTo>
                  <a:pt x="376371" y="1739900"/>
                </a:moveTo>
                <a:lnTo>
                  <a:pt x="347511" y="1739900"/>
                </a:lnTo>
                <a:lnTo>
                  <a:pt x="350151" y="1727200"/>
                </a:lnTo>
                <a:lnTo>
                  <a:pt x="378087" y="1727200"/>
                </a:lnTo>
                <a:lnTo>
                  <a:pt x="376371" y="1739900"/>
                </a:lnTo>
                <a:close/>
              </a:path>
              <a:path w="2219325" h="2400300">
                <a:moveTo>
                  <a:pt x="997210" y="1752600"/>
                </a:moveTo>
                <a:lnTo>
                  <a:pt x="625687" y="1752600"/>
                </a:lnTo>
                <a:lnTo>
                  <a:pt x="619379" y="1739900"/>
                </a:lnTo>
                <a:lnTo>
                  <a:pt x="996041" y="1739900"/>
                </a:lnTo>
                <a:lnTo>
                  <a:pt x="997210" y="1752600"/>
                </a:lnTo>
                <a:close/>
              </a:path>
              <a:path w="2219325" h="2400300">
                <a:moveTo>
                  <a:pt x="1207609" y="1803400"/>
                </a:moveTo>
                <a:lnTo>
                  <a:pt x="672776" y="1803400"/>
                </a:lnTo>
                <a:lnTo>
                  <a:pt x="680659" y="1790700"/>
                </a:lnTo>
                <a:lnTo>
                  <a:pt x="1208354" y="1790700"/>
                </a:lnTo>
                <a:lnTo>
                  <a:pt x="1207609" y="1803400"/>
                </a:lnTo>
                <a:close/>
              </a:path>
              <a:path w="2219325" h="2400300">
                <a:moveTo>
                  <a:pt x="1333736" y="2273300"/>
                </a:moveTo>
                <a:lnTo>
                  <a:pt x="1260015" y="2273300"/>
                </a:lnTo>
                <a:lnTo>
                  <a:pt x="1252446" y="2222500"/>
                </a:lnTo>
                <a:lnTo>
                  <a:pt x="1244246" y="2159000"/>
                </a:lnTo>
                <a:lnTo>
                  <a:pt x="1235406" y="2108200"/>
                </a:lnTo>
                <a:lnTo>
                  <a:pt x="1225915" y="2070100"/>
                </a:lnTo>
                <a:lnTo>
                  <a:pt x="1215761" y="2019300"/>
                </a:lnTo>
                <a:lnTo>
                  <a:pt x="1204934" y="1968500"/>
                </a:lnTo>
                <a:lnTo>
                  <a:pt x="1193423" y="1930400"/>
                </a:lnTo>
                <a:lnTo>
                  <a:pt x="1181217" y="1879600"/>
                </a:lnTo>
                <a:lnTo>
                  <a:pt x="603578" y="1879600"/>
                </a:lnTo>
                <a:lnTo>
                  <a:pt x="607351" y="1866900"/>
                </a:lnTo>
                <a:lnTo>
                  <a:pt x="615614" y="1866900"/>
                </a:lnTo>
                <a:lnTo>
                  <a:pt x="603578" y="1854200"/>
                </a:lnTo>
                <a:lnTo>
                  <a:pt x="420363" y="1854200"/>
                </a:lnTo>
                <a:lnTo>
                  <a:pt x="405573" y="1841500"/>
                </a:lnTo>
                <a:lnTo>
                  <a:pt x="917733" y="1841500"/>
                </a:lnTo>
                <a:lnTo>
                  <a:pt x="922958" y="1828800"/>
                </a:lnTo>
                <a:lnTo>
                  <a:pt x="1164427" y="1828800"/>
                </a:lnTo>
                <a:lnTo>
                  <a:pt x="1177161" y="1816100"/>
                </a:lnTo>
                <a:lnTo>
                  <a:pt x="1206864" y="1816100"/>
                </a:lnTo>
                <a:lnTo>
                  <a:pt x="1202751" y="1841500"/>
                </a:lnTo>
                <a:lnTo>
                  <a:pt x="1196318" y="1854200"/>
                </a:lnTo>
                <a:lnTo>
                  <a:pt x="1187122" y="1866900"/>
                </a:lnTo>
                <a:lnTo>
                  <a:pt x="1195987" y="1905000"/>
                </a:lnTo>
                <a:lnTo>
                  <a:pt x="1204480" y="1930400"/>
                </a:lnTo>
                <a:lnTo>
                  <a:pt x="1212608" y="1968500"/>
                </a:lnTo>
                <a:lnTo>
                  <a:pt x="1220380" y="2006600"/>
                </a:lnTo>
                <a:lnTo>
                  <a:pt x="1228726" y="2006600"/>
                </a:lnTo>
                <a:lnTo>
                  <a:pt x="1222852" y="2019300"/>
                </a:lnTo>
                <a:lnTo>
                  <a:pt x="1230716" y="2044700"/>
                </a:lnTo>
                <a:lnTo>
                  <a:pt x="1238184" y="2082800"/>
                </a:lnTo>
                <a:lnTo>
                  <a:pt x="1245263" y="2120900"/>
                </a:lnTo>
                <a:lnTo>
                  <a:pt x="1251960" y="2159000"/>
                </a:lnTo>
                <a:lnTo>
                  <a:pt x="1259940" y="2171700"/>
                </a:lnTo>
                <a:lnTo>
                  <a:pt x="1272164" y="2171700"/>
                </a:lnTo>
                <a:lnTo>
                  <a:pt x="1301415" y="2197100"/>
                </a:lnTo>
                <a:lnTo>
                  <a:pt x="1320793" y="2222500"/>
                </a:lnTo>
                <a:lnTo>
                  <a:pt x="1331774" y="2247900"/>
                </a:lnTo>
                <a:lnTo>
                  <a:pt x="1265637" y="2247900"/>
                </a:lnTo>
                <a:lnTo>
                  <a:pt x="1266014" y="2260600"/>
                </a:lnTo>
                <a:lnTo>
                  <a:pt x="1335833" y="2260600"/>
                </a:lnTo>
                <a:lnTo>
                  <a:pt x="1333736" y="2273300"/>
                </a:lnTo>
                <a:close/>
              </a:path>
              <a:path w="2219325" h="2400300">
                <a:moveTo>
                  <a:pt x="1122302" y="1905000"/>
                </a:moveTo>
                <a:lnTo>
                  <a:pt x="976893" y="1905000"/>
                </a:lnTo>
                <a:lnTo>
                  <a:pt x="994418" y="1892300"/>
                </a:lnTo>
                <a:lnTo>
                  <a:pt x="990626" y="1879600"/>
                </a:lnTo>
                <a:lnTo>
                  <a:pt x="1126226" y="1879600"/>
                </a:lnTo>
                <a:lnTo>
                  <a:pt x="1122302" y="1905000"/>
                </a:lnTo>
                <a:close/>
              </a:path>
              <a:path w="2219325" h="2400300">
                <a:moveTo>
                  <a:pt x="1147150" y="1905000"/>
                </a:moveTo>
                <a:lnTo>
                  <a:pt x="1122302" y="1905000"/>
                </a:lnTo>
                <a:lnTo>
                  <a:pt x="1134791" y="1892300"/>
                </a:lnTo>
                <a:lnTo>
                  <a:pt x="1130509" y="1879600"/>
                </a:lnTo>
                <a:lnTo>
                  <a:pt x="1181217" y="1879600"/>
                </a:lnTo>
                <a:lnTo>
                  <a:pt x="1166294" y="1892300"/>
                </a:lnTo>
                <a:lnTo>
                  <a:pt x="1147150" y="1905000"/>
                </a:lnTo>
                <a:close/>
              </a:path>
              <a:path w="2219325" h="2400300">
                <a:moveTo>
                  <a:pt x="973950" y="1905000"/>
                </a:moveTo>
                <a:lnTo>
                  <a:pt x="394933" y="1905000"/>
                </a:lnTo>
                <a:lnTo>
                  <a:pt x="397858" y="1892300"/>
                </a:lnTo>
                <a:lnTo>
                  <a:pt x="979515" y="1892300"/>
                </a:lnTo>
                <a:lnTo>
                  <a:pt x="973950" y="1905000"/>
                </a:lnTo>
                <a:close/>
              </a:path>
              <a:path w="2219325" h="2400300">
                <a:moveTo>
                  <a:pt x="973082" y="1917700"/>
                </a:moveTo>
                <a:lnTo>
                  <a:pt x="769512" y="1917700"/>
                </a:lnTo>
                <a:lnTo>
                  <a:pt x="770474" y="1905000"/>
                </a:lnTo>
                <a:lnTo>
                  <a:pt x="992400" y="1905000"/>
                </a:lnTo>
                <a:lnTo>
                  <a:pt x="973082" y="1917700"/>
                </a:lnTo>
                <a:close/>
              </a:path>
              <a:path w="2219325" h="2400300">
                <a:moveTo>
                  <a:pt x="1041554" y="2146300"/>
                </a:moveTo>
                <a:lnTo>
                  <a:pt x="937088" y="2146300"/>
                </a:lnTo>
                <a:lnTo>
                  <a:pt x="939604" y="2133600"/>
                </a:lnTo>
                <a:lnTo>
                  <a:pt x="942514" y="2108200"/>
                </a:lnTo>
                <a:lnTo>
                  <a:pt x="945782" y="2108200"/>
                </a:lnTo>
                <a:lnTo>
                  <a:pt x="949369" y="2095500"/>
                </a:lnTo>
                <a:lnTo>
                  <a:pt x="954554" y="2082800"/>
                </a:lnTo>
                <a:lnTo>
                  <a:pt x="960146" y="2057400"/>
                </a:lnTo>
                <a:lnTo>
                  <a:pt x="966056" y="2044700"/>
                </a:lnTo>
                <a:lnTo>
                  <a:pt x="982755" y="2006600"/>
                </a:lnTo>
                <a:lnTo>
                  <a:pt x="993256" y="1981200"/>
                </a:lnTo>
                <a:lnTo>
                  <a:pt x="1003343" y="1955800"/>
                </a:lnTo>
                <a:lnTo>
                  <a:pt x="1012660" y="1930400"/>
                </a:lnTo>
                <a:lnTo>
                  <a:pt x="989815" y="1930400"/>
                </a:lnTo>
                <a:lnTo>
                  <a:pt x="992400" y="1905000"/>
                </a:lnTo>
                <a:lnTo>
                  <a:pt x="1123297" y="1905000"/>
                </a:lnTo>
                <a:lnTo>
                  <a:pt x="1094251" y="1917700"/>
                </a:lnTo>
                <a:lnTo>
                  <a:pt x="1035003" y="1917700"/>
                </a:lnTo>
                <a:lnTo>
                  <a:pt x="1020961" y="1930400"/>
                </a:lnTo>
                <a:lnTo>
                  <a:pt x="1001042" y="1981200"/>
                </a:lnTo>
                <a:lnTo>
                  <a:pt x="979326" y="2032000"/>
                </a:lnTo>
                <a:lnTo>
                  <a:pt x="973199" y="2044700"/>
                </a:lnTo>
                <a:lnTo>
                  <a:pt x="967302" y="2070100"/>
                </a:lnTo>
                <a:lnTo>
                  <a:pt x="961735" y="2082800"/>
                </a:lnTo>
                <a:lnTo>
                  <a:pt x="956594" y="2095500"/>
                </a:lnTo>
                <a:lnTo>
                  <a:pt x="954179" y="2095500"/>
                </a:lnTo>
                <a:lnTo>
                  <a:pt x="951899" y="2108200"/>
                </a:lnTo>
                <a:lnTo>
                  <a:pt x="949779" y="2120900"/>
                </a:lnTo>
                <a:lnTo>
                  <a:pt x="959300" y="2120900"/>
                </a:lnTo>
                <a:lnTo>
                  <a:pt x="970677" y="2133600"/>
                </a:lnTo>
                <a:lnTo>
                  <a:pt x="1026045" y="2133600"/>
                </a:lnTo>
                <a:lnTo>
                  <a:pt x="1041554" y="2146300"/>
                </a:lnTo>
                <a:close/>
              </a:path>
              <a:path w="2219325" h="2400300">
                <a:moveTo>
                  <a:pt x="163538" y="2400300"/>
                </a:moveTo>
                <a:lnTo>
                  <a:pt x="155372" y="2400300"/>
                </a:lnTo>
                <a:lnTo>
                  <a:pt x="161834" y="2349500"/>
                </a:lnTo>
                <a:lnTo>
                  <a:pt x="168723" y="2298700"/>
                </a:lnTo>
                <a:lnTo>
                  <a:pt x="176064" y="2247900"/>
                </a:lnTo>
                <a:lnTo>
                  <a:pt x="183865" y="2197100"/>
                </a:lnTo>
                <a:lnTo>
                  <a:pt x="192132" y="2159000"/>
                </a:lnTo>
                <a:lnTo>
                  <a:pt x="200874" y="2108200"/>
                </a:lnTo>
                <a:lnTo>
                  <a:pt x="210098" y="2057400"/>
                </a:lnTo>
                <a:lnTo>
                  <a:pt x="219810" y="2019300"/>
                </a:lnTo>
                <a:lnTo>
                  <a:pt x="230019" y="1968500"/>
                </a:lnTo>
                <a:lnTo>
                  <a:pt x="240733" y="1930400"/>
                </a:lnTo>
                <a:lnTo>
                  <a:pt x="226268" y="1917700"/>
                </a:lnTo>
                <a:lnTo>
                  <a:pt x="948464" y="1917700"/>
                </a:lnTo>
                <a:lnTo>
                  <a:pt x="953953" y="1930400"/>
                </a:lnTo>
                <a:lnTo>
                  <a:pt x="248184" y="1930400"/>
                </a:lnTo>
                <a:lnTo>
                  <a:pt x="236435" y="1981200"/>
                </a:lnTo>
                <a:lnTo>
                  <a:pt x="225289" y="2032000"/>
                </a:lnTo>
                <a:lnTo>
                  <a:pt x="214740" y="2070100"/>
                </a:lnTo>
                <a:lnTo>
                  <a:pt x="204780" y="2120900"/>
                </a:lnTo>
                <a:lnTo>
                  <a:pt x="195400" y="2184400"/>
                </a:lnTo>
                <a:lnTo>
                  <a:pt x="186594" y="2235200"/>
                </a:lnTo>
                <a:lnTo>
                  <a:pt x="178354" y="2286000"/>
                </a:lnTo>
                <a:lnTo>
                  <a:pt x="170671" y="2336800"/>
                </a:lnTo>
                <a:lnTo>
                  <a:pt x="163538" y="2400300"/>
                </a:lnTo>
                <a:close/>
              </a:path>
              <a:path w="2219325" h="2400300">
                <a:moveTo>
                  <a:pt x="1206545" y="2209800"/>
                </a:moveTo>
                <a:lnTo>
                  <a:pt x="1196271" y="2209800"/>
                </a:lnTo>
                <a:lnTo>
                  <a:pt x="1158776" y="2108200"/>
                </a:lnTo>
                <a:lnTo>
                  <a:pt x="1140155" y="2057400"/>
                </a:lnTo>
                <a:lnTo>
                  <a:pt x="1121660" y="2006600"/>
                </a:lnTo>
                <a:lnTo>
                  <a:pt x="1103325" y="1955800"/>
                </a:lnTo>
                <a:lnTo>
                  <a:pt x="1094894" y="1943100"/>
                </a:lnTo>
                <a:lnTo>
                  <a:pt x="1086648" y="1917700"/>
                </a:lnTo>
                <a:lnTo>
                  <a:pt x="1094251" y="1917700"/>
                </a:lnTo>
                <a:lnTo>
                  <a:pt x="1110531" y="1955800"/>
                </a:lnTo>
                <a:lnTo>
                  <a:pt x="1127236" y="2006600"/>
                </a:lnTo>
                <a:lnTo>
                  <a:pt x="1144073" y="2044700"/>
                </a:lnTo>
                <a:lnTo>
                  <a:pt x="1161018" y="2095500"/>
                </a:lnTo>
                <a:lnTo>
                  <a:pt x="1178046" y="2146300"/>
                </a:lnTo>
                <a:lnTo>
                  <a:pt x="1206545" y="2209800"/>
                </a:lnTo>
                <a:close/>
              </a:path>
              <a:path w="2219325" h="2400300">
                <a:moveTo>
                  <a:pt x="304949" y="1943100"/>
                </a:moveTo>
                <a:lnTo>
                  <a:pt x="303798" y="1943100"/>
                </a:lnTo>
                <a:lnTo>
                  <a:pt x="289192" y="1930400"/>
                </a:lnTo>
                <a:lnTo>
                  <a:pt x="300289" y="1930400"/>
                </a:lnTo>
                <a:lnTo>
                  <a:pt x="304949" y="1943100"/>
                </a:lnTo>
                <a:close/>
              </a:path>
              <a:path w="2219325" h="2400300">
                <a:moveTo>
                  <a:pt x="882113" y="2235200"/>
                </a:moveTo>
                <a:lnTo>
                  <a:pt x="678433" y="2235200"/>
                </a:lnTo>
                <a:lnTo>
                  <a:pt x="682055" y="2222500"/>
                </a:lnTo>
                <a:lnTo>
                  <a:pt x="674868" y="2209800"/>
                </a:lnTo>
                <a:lnTo>
                  <a:pt x="854502" y="2209800"/>
                </a:lnTo>
                <a:lnTo>
                  <a:pt x="856187" y="2197100"/>
                </a:lnTo>
                <a:lnTo>
                  <a:pt x="855720" y="2184400"/>
                </a:lnTo>
                <a:lnTo>
                  <a:pt x="854423" y="2184400"/>
                </a:lnTo>
                <a:lnTo>
                  <a:pt x="839897" y="2133600"/>
                </a:lnTo>
                <a:lnTo>
                  <a:pt x="836445" y="2133600"/>
                </a:lnTo>
                <a:lnTo>
                  <a:pt x="825515" y="2120900"/>
                </a:lnTo>
                <a:lnTo>
                  <a:pt x="835067" y="2120900"/>
                </a:lnTo>
                <a:lnTo>
                  <a:pt x="824315" y="2082800"/>
                </a:lnTo>
                <a:lnTo>
                  <a:pt x="821013" y="2082800"/>
                </a:lnTo>
                <a:lnTo>
                  <a:pt x="816448" y="2070100"/>
                </a:lnTo>
                <a:lnTo>
                  <a:pt x="802667" y="2019300"/>
                </a:lnTo>
                <a:lnTo>
                  <a:pt x="793490" y="1993900"/>
                </a:lnTo>
                <a:lnTo>
                  <a:pt x="784397" y="1968500"/>
                </a:lnTo>
                <a:lnTo>
                  <a:pt x="775379" y="1943100"/>
                </a:lnTo>
                <a:lnTo>
                  <a:pt x="304949" y="1943100"/>
                </a:lnTo>
                <a:lnTo>
                  <a:pt x="304949" y="1930400"/>
                </a:lnTo>
                <a:lnTo>
                  <a:pt x="833580" y="1930400"/>
                </a:lnTo>
                <a:lnTo>
                  <a:pt x="783378" y="1943100"/>
                </a:lnTo>
                <a:lnTo>
                  <a:pt x="792223" y="1968500"/>
                </a:lnTo>
                <a:lnTo>
                  <a:pt x="801139" y="1993900"/>
                </a:lnTo>
                <a:lnTo>
                  <a:pt x="810140" y="2019300"/>
                </a:lnTo>
                <a:lnTo>
                  <a:pt x="819240" y="2044700"/>
                </a:lnTo>
                <a:lnTo>
                  <a:pt x="835842" y="2095500"/>
                </a:lnTo>
                <a:lnTo>
                  <a:pt x="852578" y="2146300"/>
                </a:lnTo>
                <a:lnTo>
                  <a:pt x="869421" y="2197100"/>
                </a:lnTo>
                <a:lnTo>
                  <a:pt x="882113" y="2235200"/>
                </a:lnTo>
                <a:close/>
              </a:path>
              <a:path w="2219325" h="2400300">
                <a:moveTo>
                  <a:pt x="976042" y="2400300"/>
                </a:moveTo>
                <a:lnTo>
                  <a:pt x="967894" y="2400300"/>
                </a:lnTo>
                <a:lnTo>
                  <a:pt x="960792" y="2336800"/>
                </a:lnTo>
                <a:lnTo>
                  <a:pt x="953150" y="2286000"/>
                </a:lnTo>
                <a:lnTo>
                  <a:pt x="944961" y="2235200"/>
                </a:lnTo>
                <a:lnTo>
                  <a:pt x="936215" y="2184400"/>
                </a:lnTo>
                <a:lnTo>
                  <a:pt x="926905" y="2133600"/>
                </a:lnTo>
                <a:lnTo>
                  <a:pt x="917022" y="2082800"/>
                </a:lnTo>
                <a:lnTo>
                  <a:pt x="906558" y="2032000"/>
                </a:lnTo>
                <a:lnTo>
                  <a:pt x="895504" y="1981200"/>
                </a:lnTo>
                <a:lnTo>
                  <a:pt x="883852" y="1930400"/>
                </a:lnTo>
                <a:lnTo>
                  <a:pt x="891756" y="1930400"/>
                </a:lnTo>
                <a:lnTo>
                  <a:pt x="895208" y="1943100"/>
                </a:lnTo>
                <a:lnTo>
                  <a:pt x="896906" y="1955800"/>
                </a:lnTo>
                <a:lnTo>
                  <a:pt x="905873" y="1955800"/>
                </a:lnTo>
                <a:lnTo>
                  <a:pt x="899528" y="1968500"/>
                </a:lnTo>
                <a:lnTo>
                  <a:pt x="909644" y="2006600"/>
                </a:lnTo>
                <a:lnTo>
                  <a:pt x="919277" y="2044700"/>
                </a:lnTo>
                <a:lnTo>
                  <a:pt x="928426" y="2095500"/>
                </a:lnTo>
                <a:lnTo>
                  <a:pt x="937088" y="2146300"/>
                </a:lnTo>
                <a:lnTo>
                  <a:pt x="1055465" y="2146300"/>
                </a:lnTo>
                <a:lnTo>
                  <a:pt x="1062150" y="2159000"/>
                </a:lnTo>
                <a:lnTo>
                  <a:pt x="1067663" y="2171700"/>
                </a:lnTo>
                <a:lnTo>
                  <a:pt x="1040712" y="2171700"/>
                </a:lnTo>
                <a:lnTo>
                  <a:pt x="1047032" y="2184400"/>
                </a:lnTo>
                <a:lnTo>
                  <a:pt x="1081440" y="2184400"/>
                </a:lnTo>
                <a:lnTo>
                  <a:pt x="1087228" y="2197100"/>
                </a:lnTo>
                <a:lnTo>
                  <a:pt x="1094396" y="2209800"/>
                </a:lnTo>
                <a:lnTo>
                  <a:pt x="1206545" y="2209800"/>
                </a:lnTo>
                <a:lnTo>
                  <a:pt x="1212251" y="2222500"/>
                </a:lnTo>
                <a:lnTo>
                  <a:pt x="1186556" y="2222500"/>
                </a:lnTo>
                <a:lnTo>
                  <a:pt x="1189782" y="2235200"/>
                </a:lnTo>
                <a:lnTo>
                  <a:pt x="1062633" y="2235200"/>
                </a:lnTo>
                <a:lnTo>
                  <a:pt x="1054936" y="2247900"/>
                </a:lnTo>
                <a:lnTo>
                  <a:pt x="955972" y="2247900"/>
                </a:lnTo>
                <a:lnTo>
                  <a:pt x="956368" y="2260600"/>
                </a:lnTo>
                <a:lnTo>
                  <a:pt x="1225097" y="2260600"/>
                </a:lnTo>
                <a:lnTo>
                  <a:pt x="1229379" y="2273300"/>
                </a:lnTo>
                <a:lnTo>
                  <a:pt x="959518" y="2273300"/>
                </a:lnTo>
                <a:lnTo>
                  <a:pt x="963878" y="2311400"/>
                </a:lnTo>
                <a:lnTo>
                  <a:pt x="968090" y="2336800"/>
                </a:lnTo>
                <a:lnTo>
                  <a:pt x="972143" y="2374900"/>
                </a:lnTo>
                <a:lnTo>
                  <a:pt x="976042" y="2400300"/>
                </a:lnTo>
                <a:close/>
              </a:path>
              <a:path w="2219325" h="2400300">
                <a:moveTo>
                  <a:pt x="905873" y="1955800"/>
                </a:moveTo>
                <a:lnTo>
                  <a:pt x="896906" y="1955800"/>
                </a:lnTo>
                <a:lnTo>
                  <a:pt x="905207" y="1943100"/>
                </a:lnTo>
                <a:lnTo>
                  <a:pt x="909432" y="1930400"/>
                </a:lnTo>
                <a:lnTo>
                  <a:pt x="918563" y="1930400"/>
                </a:lnTo>
                <a:lnTo>
                  <a:pt x="905873" y="1955800"/>
                </a:lnTo>
                <a:close/>
              </a:path>
              <a:path w="2219325" h="2400300">
                <a:moveTo>
                  <a:pt x="200984" y="2400300"/>
                </a:moveTo>
                <a:lnTo>
                  <a:pt x="194118" y="2400300"/>
                </a:lnTo>
                <a:lnTo>
                  <a:pt x="228109" y="2298700"/>
                </a:lnTo>
                <a:lnTo>
                  <a:pt x="261986" y="2197100"/>
                </a:lnTo>
                <a:lnTo>
                  <a:pt x="278812" y="2146300"/>
                </a:lnTo>
                <a:lnTo>
                  <a:pt x="295525" y="2095500"/>
                </a:lnTo>
                <a:lnTo>
                  <a:pt x="312098" y="2044700"/>
                </a:lnTo>
                <a:lnTo>
                  <a:pt x="346828" y="1943100"/>
                </a:lnTo>
                <a:lnTo>
                  <a:pt x="354733" y="1943100"/>
                </a:lnTo>
                <a:lnTo>
                  <a:pt x="346045" y="1968500"/>
                </a:lnTo>
                <a:lnTo>
                  <a:pt x="337273" y="1993900"/>
                </a:lnTo>
                <a:lnTo>
                  <a:pt x="328416" y="2019300"/>
                </a:lnTo>
                <a:lnTo>
                  <a:pt x="319474" y="2044700"/>
                </a:lnTo>
                <a:lnTo>
                  <a:pt x="302743" y="2095500"/>
                </a:lnTo>
                <a:lnTo>
                  <a:pt x="285876" y="2159000"/>
                </a:lnTo>
                <a:lnTo>
                  <a:pt x="268898" y="2209800"/>
                </a:lnTo>
                <a:lnTo>
                  <a:pt x="251836" y="2260600"/>
                </a:lnTo>
                <a:lnTo>
                  <a:pt x="217561" y="2362200"/>
                </a:lnTo>
                <a:lnTo>
                  <a:pt x="200984" y="2400300"/>
                </a:lnTo>
                <a:close/>
              </a:path>
              <a:path w="2219325" h="2400300">
                <a:moveTo>
                  <a:pt x="465959" y="2273300"/>
                </a:moveTo>
                <a:lnTo>
                  <a:pt x="457206" y="2273300"/>
                </a:lnTo>
                <a:lnTo>
                  <a:pt x="464843" y="2222500"/>
                </a:lnTo>
                <a:lnTo>
                  <a:pt x="472446" y="2171700"/>
                </a:lnTo>
                <a:lnTo>
                  <a:pt x="480624" y="2120900"/>
                </a:lnTo>
                <a:lnTo>
                  <a:pt x="489382" y="2082800"/>
                </a:lnTo>
                <a:lnTo>
                  <a:pt x="498727" y="2032000"/>
                </a:lnTo>
                <a:lnTo>
                  <a:pt x="508662" y="1993900"/>
                </a:lnTo>
                <a:lnTo>
                  <a:pt x="519196" y="1943100"/>
                </a:lnTo>
                <a:lnTo>
                  <a:pt x="527176" y="1943100"/>
                </a:lnTo>
                <a:lnTo>
                  <a:pt x="514996" y="1993900"/>
                </a:lnTo>
                <a:lnTo>
                  <a:pt x="503629" y="2044700"/>
                </a:lnTo>
                <a:lnTo>
                  <a:pt x="493059" y="2095500"/>
                </a:lnTo>
                <a:lnTo>
                  <a:pt x="483268" y="2159000"/>
                </a:lnTo>
                <a:lnTo>
                  <a:pt x="474241" y="2209800"/>
                </a:lnTo>
                <a:lnTo>
                  <a:pt x="465959" y="2273300"/>
                </a:lnTo>
                <a:close/>
              </a:path>
              <a:path w="2219325" h="2400300">
                <a:moveTo>
                  <a:pt x="502765" y="2273300"/>
                </a:moveTo>
                <a:lnTo>
                  <a:pt x="496615" y="2273300"/>
                </a:lnTo>
                <a:lnTo>
                  <a:pt x="513747" y="2222500"/>
                </a:lnTo>
                <a:lnTo>
                  <a:pt x="547976" y="2146300"/>
                </a:lnTo>
                <a:lnTo>
                  <a:pt x="565017" y="2095500"/>
                </a:lnTo>
                <a:lnTo>
                  <a:pt x="581974" y="2044700"/>
                </a:lnTo>
                <a:lnTo>
                  <a:pt x="598817" y="2006600"/>
                </a:lnTo>
                <a:lnTo>
                  <a:pt x="615519" y="1955800"/>
                </a:lnTo>
                <a:lnTo>
                  <a:pt x="621443" y="1943100"/>
                </a:lnTo>
                <a:lnTo>
                  <a:pt x="627442" y="1943100"/>
                </a:lnTo>
                <a:lnTo>
                  <a:pt x="622744" y="1955800"/>
                </a:lnTo>
                <a:lnTo>
                  <a:pt x="605884" y="2006600"/>
                </a:lnTo>
                <a:lnTo>
                  <a:pt x="588887" y="2057400"/>
                </a:lnTo>
                <a:lnTo>
                  <a:pt x="571780" y="2095500"/>
                </a:lnTo>
                <a:lnTo>
                  <a:pt x="554588" y="2146300"/>
                </a:lnTo>
                <a:lnTo>
                  <a:pt x="537338" y="2184400"/>
                </a:lnTo>
                <a:lnTo>
                  <a:pt x="520055" y="2235200"/>
                </a:lnTo>
                <a:lnTo>
                  <a:pt x="502765" y="2273300"/>
                </a:lnTo>
                <a:close/>
              </a:path>
              <a:path w="2219325" h="2400300">
                <a:moveTo>
                  <a:pt x="937315" y="2400300"/>
                </a:moveTo>
                <a:lnTo>
                  <a:pt x="930427" y="2400300"/>
                </a:lnTo>
                <a:lnTo>
                  <a:pt x="920009" y="2374900"/>
                </a:lnTo>
                <a:lnTo>
                  <a:pt x="909008" y="2336800"/>
                </a:lnTo>
                <a:lnTo>
                  <a:pt x="898007" y="2311400"/>
                </a:lnTo>
                <a:lnTo>
                  <a:pt x="887002" y="2273300"/>
                </a:lnTo>
                <a:lnTo>
                  <a:pt x="588882" y="2273300"/>
                </a:lnTo>
                <a:lnTo>
                  <a:pt x="585109" y="2260600"/>
                </a:lnTo>
                <a:lnTo>
                  <a:pt x="879551" y="2260600"/>
                </a:lnTo>
                <a:lnTo>
                  <a:pt x="878702" y="2247900"/>
                </a:lnTo>
                <a:lnTo>
                  <a:pt x="581193" y="2247900"/>
                </a:lnTo>
                <a:lnTo>
                  <a:pt x="579662" y="2235200"/>
                </a:lnTo>
                <a:lnTo>
                  <a:pt x="578647" y="2209800"/>
                </a:lnTo>
                <a:lnTo>
                  <a:pt x="578280" y="2197100"/>
                </a:lnTo>
                <a:lnTo>
                  <a:pt x="579530" y="2171700"/>
                </a:lnTo>
                <a:lnTo>
                  <a:pt x="583098" y="2146300"/>
                </a:lnTo>
                <a:lnTo>
                  <a:pt x="588714" y="2120900"/>
                </a:lnTo>
                <a:lnTo>
                  <a:pt x="596107" y="2095500"/>
                </a:lnTo>
                <a:lnTo>
                  <a:pt x="601246" y="2082800"/>
                </a:lnTo>
                <a:lnTo>
                  <a:pt x="606808" y="2057400"/>
                </a:lnTo>
                <a:lnTo>
                  <a:pt x="612704" y="2044700"/>
                </a:lnTo>
                <a:lnTo>
                  <a:pt x="627788" y="2006600"/>
                </a:lnTo>
                <a:lnTo>
                  <a:pt x="636752" y="1993900"/>
                </a:lnTo>
                <a:lnTo>
                  <a:pt x="645517" y="1968500"/>
                </a:lnTo>
                <a:lnTo>
                  <a:pt x="653871" y="1943100"/>
                </a:lnTo>
                <a:lnTo>
                  <a:pt x="662078" y="1943100"/>
                </a:lnTo>
                <a:lnTo>
                  <a:pt x="653523" y="1968500"/>
                </a:lnTo>
                <a:lnTo>
                  <a:pt x="644491" y="1993900"/>
                </a:lnTo>
                <a:lnTo>
                  <a:pt x="635225" y="2006600"/>
                </a:lnTo>
                <a:lnTo>
                  <a:pt x="625970" y="2032000"/>
                </a:lnTo>
                <a:lnTo>
                  <a:pt x="619835" y="2044700"/>
                </a:lnTo>
                <a:lnTo>
                  <a:pt x="613939" y="2070100"/>
                </a:lnTo>
                <a:lnTo>
                  <a:pt x="608377" y="2082800"/>
                </a:lnTo>
                <a:lnTo>
                  <a:pt x="603238" y="2095500"/>
                </a:lnTo>
                <a:lnTo>
                  <a:pt x="600823" y="2095500"/>
                </a:lnTo>
                <a:lnTo>
                  <a:pt x="598543" y="2108200"/>
                </a:lnTo>
                <a:lnTo>
                  <a:pt x="596423" y="2120900"/>
                </a:lnTo>
                <a:lnTo>
                  <a:pt x="605941" y="2120900"/>
                </a:lnTo>
                <a:lnTo>
                  <a:pt x="617311" y="2133600"/>
                </a:lnTo>
                <a:lnTo>
                  <a:pt x="672724" y="2133600"/>
                </a:lnTo>
                <a:lnTo>
                  <a:pt x="688240" y="2146300"/>
                </a:lnTo>
                <a:lnTo>
                  <a:pt x="702184" y="2146300"/>
                </a:lnTo>
                <a:lnTo>
                  <a:pt x="708826" y="2159000"/>
                </a:lnTo>
                <a:lnTo>
                  <a:pt x="714316" y="2171700"/>
                </a:lnTo>
                <a:lnTo>
                  <a:pt x="719117" y="2171700"/>
                </a:lnTo>
                <a:lnTo>
                  <a:pt x="723690" y="2184400"/>
                </a:lnTo>
                <a:lnTo>
                  <a:pt x="675189" y="2184400"/>
                </a:lnTo>
                <a:lnTo>
                  <a:pt x="664454" y="2197100"/>
                </a:lnTo>
                <a:lnTo>
                  <a:pt x="670265" y="2197100"/>
                </a:lnTo>
                <a:lnTo>
                  <a:pt x="678207" y="2209800"/>
                </a:lnTo>
                <a:lnTo>
                  <a:pt x="670378" y="2209800"/>
                </a:lnTo>
                <a:lnTo>
                  <a:pt x="667888" y="2222500"/>
                </a:lnTo>
                <a:lnTo>
                  <a:pt x="678433" y="2235200"/>
                </a:lnTo>
                <a:lnTo>
                  <a:pt x="882113" y="2235200"/>
                </a:lnTo>
                <a:lnTo>
                  <a:pt x="937315" y="2400300"/>
                </a:lnTo>
                <a:close/>
              </a:path>
              <a:path w="2219325" h="2400300">
                <a:moveTo>
                  <a:pt x="820862" y="2095500"/>
                </a:moveTo>
                <a:lnTo>
                  <a:pt x="813215" y="2095500"/>
                </a:lnTo>
                <a:lnTo>
                  <a:pt x="817014" y="2082800"/>
                </a:lnTo>
                <a:lnTo>
                  <a:pt x="824315" y="2082800"/>
                </a:lnTo>
                <a:lnTo>
                  <a:pt x="820862" y="2095500"/>
                </a:lnTo>
                <a:close/>
              </a:path>
              <a:path w="2219325" h="2400300">
                <a:moveTo>
                  <a:pt x="814712" y="2108200"/>
                </a:moveTo>
                <a:lnTo>
                  <a:pt x="806336" y="2108200"/>
                </a:lnTo>
                <a:lnTo>
                  <a:pt x="809646" y="2095500"/>
                </a:lnTo>
                <a:lnTo>
                  <a:pt x="817636" y="2095500"/>
                </a:lnTo>
                <a:lnTo>
                  <a:pt x="814712" y="2108200"/>
                </a:lnTo>
                <a:close/>
              </a:path>
              <a:path w="2219325" h="2400300">
                <a:moveTo>
                  <a:pt x="826088" y="2120900"/>
                </a:moveTo>
                <a:lnTo>
                  <a:pt x="816500" y="2120900"/>
                </a:lnTo>
                <a:lnTo>
                  <a:pt x="807959" y="2108200"/>
                </a:lnTo>
                <a:lnTo>
                  <a:pt x="818636" y="2108200"/>
                </a:lnTo>
                <a:lnTo>
                  <a:pt x="826088" y="2120900"/>
                </a:lnTo>
                <a:close/>
              </a:path>
              <a:path w="2219325" h="2400300">
                <a:moveTo>
                  <a:pt x="1077046" y="2184400"/>
                </a:moveTo>
                <a:lnTo>
                  <a:pt x="1047032" y="2184400"/>
                </a:lnTo>
                <a:lnTo>
                  <a:pt x="1045278" y="2171700"/>
                </a:lnTo>
                <a:lnTo>
                  <a:pt x="1072472" y="2171700"/>
                </a:lnTo>
                <a:lnTo>
                  <a:pt x="1077046" y="2184400"/>
                </a:lnTo>
                <a:close/>
              </a:path>
              <a:path w="2219325" h="2400300">
                <a:moveTo>
                  <a:pt x="741069" y="2209800"/>
                </a:moveTo>
                <a:lnTo>
                  <a:pt x="678207" y="2209800"/>
                </a:lnTo>
                <a:lnTo>
                  <a:pt x="680320" y="2197100"/>
                </a:lnTo>
                <a:lnTo>
                  <a:pt x="677528" y="2197100"/>
                </a:lnTo>
                <a:lnTo>
                  <a:pt x="675189" y="2184400"/>
                </a:lnTo>
                <a:lnTo>
                  <a:pt x="728087" y="2184400"/>
                </a:lnTo>
                <a:lnTo>
                  <a:pt x="733893" y="2197100"/>
                </a:lnTo>
                <a:lnTo>
                  <a:pt x="741069" y="2209800"/>
                </a:lnTo>
                <a:close/>
              </a:path>
              <a:path w="2219325" h="2400300">
                <a:moveTo>
                  <a:pt x="1225097" y="2260600"/>
                </a:moveTo>
                <a:lnTo>
                  <a:pt x="1215853" y="2260600"/>
                </a:lnTo>
                <a:lnTo>
                  <a:pt x="1214778" y="2247900"/>
                </a:lnTo>
                <a:lnTo>
                  <a:pt x="1070858" y="2247900"/>
                </a:lnTo>
                <a:lnTo>
                  <a:pt x="1062633" y="2235200"/>
                </a:lnTo>
                <a:lnTo>
                  <a:pt x="1193272" y="2235200"/>
                </a:lnTo>
                <a:lnTo>
                  <a:pt x="1199308" y="2222500"/>
                </a:lnTo>
                <a:lnTo>
                  <a:pt x="1212251" y="2222500"/>
                </a:lnTo>
                <a:lnTo>
                  <a:pt x="1225097" y="2260600"/>
                </a:lnTo>
                <a:close/>
              </a:path>
              <a:path w="2219325" h="2400300">
                <a:moveTo>
                  <a:pt x="1334909" y="2257709"/>
                </a:moveTo>
                <a:lnTo>
                  <a:pt x="1331774" y="2247900"/>
                </a:lnTo>
                <a:lnTo>
                  <a:pt x="1334078" y="2247900"/>
                </a:lnTo>
                <a:lnTo>
                  <a:pt x="1334909" y="2257709"/>
                </a:lnTo>
                <a:close/>
              </a:path>
              <a:path w="2219325" h="2400300">
                <a:moveTo>
                  <a:pt x="1335833" y="2260600"/>
                </a:moveTo>
                <a:lnTo>
                  <a:pt x="1335154" y="2260600"/>
                </a:lnTo>
                <a:lnTo>
                  <a:pt x="1334909" y="2257709"/>
                </a:lnTo>
                <a:lnTo>
                  <a:pt x="1335833" y="2260600"/>
                </a:lnTo>
                <a:close/>
              </a:path>
              <a:path w="2219325" h="2400300">
                <a:moveTo>
                  <a:pt x="786226" y="2286000"/>
                </a:moveTo>
                <a:lnTo>
                  <a:pt x="596409" y="2286000"/>
                </a:lnTo>
                <a:lnTo>
                  <a:pt x="593334" y="2273300"/>
                </a:lnTo>
                <a:lnTo>
                  <a:pt x="835690" y="2273300"/>
                </a:lnTo>
                <a:lnTo>
                  <a:pt x="786226" y="2286000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03113" y="3960574"/>
            <a:ext cx="16349344" cy="5234305"/>
          </a:xfrm>
          <a:custGeom>
            <a:avLst/>
            <a:gdLst/>
            <a:ahLst/>
            <a:cxnLst/>
            <a:rect l="l" t="t" r="r" b="b"/>
            <a:pathLst>
              <a:path w="16349344" h="5234305">
                <a:moveTo>
                  <a:pt x="0" y="0"/>
                </a:moveTo>
                <a:lnTo>
                  <a:pt x="0" y="5233987"/>
                </a:lnTo>
                <a:lnTo>
                  <a:pt x="16349041" y="5233987"/>
                </a:lnTo>
                <a:lnTo>
                  <a:pt x="16349041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553195" y="4924981"/>
            <a:ext cx="219074" cy="21907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553195" y="6487081"/>
            <a:ext cx="219074" cy="21907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553195" y="7268130"/>
            <a:ext cx="219074" cy="21907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033116" y="4566828"/>
            <a:ext cx="14551660" cy="39306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6500"/>
              </a:lnSpc>
              <a:spcBef>
                <a:spcPts val="95"/>
              </a:spcBef>
            </a:pPr>
            <a:r>
              <a:rPr sz="4400" spc="-5" dirty="0">
                <a:latin typeface="微軟正黑體"/>
                <a:cs typeface="微軟正黑體"/>
              </a:rPr>
              <a:t>依各機關正常辦公時間為每⽇辦公時數之起算時點，以連</a:t>
            </a:r>
            <a:r>
              <a:rPr sz="4400" dirty="0">
                <a:latin typeface="微軟正黑體"/>
                <a:cs typeface="微軟正黑體"/>
              </a:rPr>
              <a:t>續  </a:t>
            </a:r>
            <a:r>
              <a:rPr sz="4400" spc="-114" dirty="0">
                <a:latin typeface="微軟正黑體"/>
                <a:cs typeface="微軟正黑體"/>
              </a:rPr>
              <a:t>24</a:t>
            </a:r>
            <a:r>
              <a:rPr sz="4400" spc="-5" dirty="0">
                <a:latin typeface="微軟正黑體"/>
                <a:cs typeface="微軟正黑體"/>
              </a:rPr>
              <a:t>⼩時為⼀⽇上限</a:t>
            </a:r>
            <a:r>
              <a:rPr sz="4400" dirty="0">
                <a:latin typeface="微軟正黑體"/>
                <a:cs typeface="微軟正黑體"/>
              </a:rPr>
              <a:t>。</a:t>
            </a:r>
            <a:endParaRPr sz="4400">
              <a:latin typeface="微軟正黑體"/>
              <a:cs typeface="微軟正黑體"/>
            </a:endParaRPr>
          </a:p>
          <a:p>
            <a:pPr marL="12700" marR="563245">
              <a:lnSpc>
                <a:spcPts val="6150"/>
              </a:lnSpc>
              <a:spcBef>
                <a:spcPts val="350"/>
              </a:spcBef>
            </a:pPr>
            <a:r>
              <a:rPr sz="4400" spc="-5" dirty="0">
                <a:latin typeface="微軟正黑體"/>
                <a:cs typeface="微軟正黑體"/>
              </a:rPr>
              <a:t>辦公時間跨越⼆⽇者，應合併計算為第⼀⽇之辦公時間</a:t>
            </a:r>
            <a:r>
              <a:rPr sz="4400" dirty="0">
                <a:latin typeface="微軟正黑體"/>
                <a:cs typeface="微軟正黑體"/>
              </a:rPr>
              <a:t>。 </a:t>
            </a:r>
            <a:r>
              <a:rPr sz="4400" spc="-5" dirty="0">
                <a:latin typeface="微軟正黑體"/>
                <a:cs typeface="微軟正黑體"/>
              </a:rPr>
              <a:t>例</a:t>
            </a:r>
            <a:r>
              <a:rPr sz="4400" spc="204" dirty="0">
                <a:latin typeface="微軟正黑體"/>
                <a:cs typeface="微軟正黑體"/>
              </a:rPr>
              <a:t>:</a:t>
            </a:r>
            <a:r>
              <a:rPr sz="4400" spc="-114" dirty="0">
                <a:latin typeface="微軟正黑體"/>
                <a:cs typeface="微軟正黑體"/>
              </a:rPr>
              <a:t> </a:t>
            </a:r>
            <a:r>
              <a:rPr sz="4400" spc="-105" dirty="0">
                <a:latin typeface="微軟正黑體"/>
                <a:cs typeface="微軟正黑體"/>
              </a:rPr>
              <a:t>3/1(1600-2400)</a:t>
            </a:r>
            <a:r>
              <a:rPr sz="4400" b="1" spc="-105" dirty="0">
                <a:solidFill>
                  <a:srgbClr val="003DA7"/>
                </a:solidFill>
                <a:latin typeface="微軟正黑體"/>
                <a:cs typeface="微軟正黑體"/>
              </a:rPr>
              <a:t>8</a:t>
            </a:r>
            <a:r>
              <a:rPr sz="4400" b="1" dirty="0">
                <a:solidFill>
                  <a:srgbClr val="003DA7"/>
                </a:solidFill>
                <a:latin typeface="微軟正黑體"/>
                <a:cs typeface="微軟正黑體"/>
              </a:rPr>
              <a:t>時</a:t>
            </a:r>
            <a:r>
              <a:rPr sz="4400" b="1" spc="-114" dirty="0">
                <a:solidFill>
                  <a:srgbClr val="003DA7"/>
                </a:solidFill>
                <a:latin typeface="微軟正黑體"/>
                <a:cs typeface="微軟正黑體"/>
              </a:rPr>
              <a:t> </a:t>
            </a:r>
            <a:r>
              <a:rPr sz="4400" spc="-805" dirty="0">
                <a:latin typeface="微軟正黑體"/>
                <a:cs typeface="微軟正黑體"/>
              </a:rPr>
              <a:t>+</a:t>
            </a:r>
            <a:r>
              <a:rPr sz="4400" spc="-705" dirty="0">
                <a:latin typeface="微軟正黑體"/>
                <a:cs typeface="微軟正黑體"/>
              </a:rPr>
              <a:t> </a:t>
            </a:r>
            <a:r>
              <a:rPr sz="4400" spc="-105" dirty="0">
                <a:latin typeface="微軟正黑體"/>
                <a:cs typeface="微軟正黑體"/>
              </a:rPr>
              <a:t>3/2(0000-0800)</a:t>
            </a:r>
            <a:r>
              <a:rPr sz="4400" b="1" spc="-105" dirty="0">
                <a:solidFill>
                  <a:srgbClr val="003DA7"/>
                </a:solidFill>
                <a:latin typeface="微軟正黑體"/>
                <a:cs typeface="微軟正黑體"/>
              </a:rPr>
              <a:t>8</a:t>
            </a:r>
            <a:r>
              <a:rPr sz="4400" b="1" dirty="0">
                <a:solidFill>
                  <a:srgbClr val="003DA7"/>
                </a:solidFill>
                <a:latin typeface="微軟正黑體"/>
                <a:cs typeface="微軟正黑體"/>
              </a:rPr>
              <a:t>時</a:t>
            </a:r>
            <a:endParaRPr sz="4400">
              <a:latin typeface="微軟正黑體"/>
              <a:cs typeface="微軟正黑體"/>
            </a:endParaRPr>
          </a:p>
          <a:p>
            <a:pPr marL="814705">
              <a:lnSpc>
                <a:spcPct val="100000"/>
              </a:lnSpc>
              <a:spcBef>
                <a:spcPts val="520"/>
              </a:spcBef>
              <a:tabLst>
                <a:tab pos="1375410" algn="l"/>
              </a:tabLst>
            </a:pPr>
            <a:r>
              <a:rPr sz="4400" spc="-805" dirty="0">
                <a:latin typeface="微軟正黑體"/>
                <a:cs typeface="微軟正黑體"/>
              </a:rPr>
              <a:t>=	</a:t>
            </a:r>
            <a:r>
              <a:rPr sz="4400" spc="-60" dirty="0">
                <a:latin typeface="微軟正黑體"/>
                <a:cs typeface="微軟正黑體"/>
              </a:rPr>
              <a:t>3/1(</a:t>
            </a:r>
            <a:r>
              <a:rPr sz="4400" b="1" spc="-60" dirty="0">
                <a:solidFill>
                  <a:srgbClr val="003DA7"/>
                </a:solidFill>
                <a:latin typeface="微軟正黑體"/>
                <a:cs typeface="微軟正黑體"/>
              </a:rPr>
              <a:t>16</a:t>
            </a:r>
            <a:r>
              <a:rPr sz="4400" b="1" dirty="0">
                <a:solidFill>
                  <a:srgbClr val="003DA7"/>
                </a:solidFill>
                <a:latin typeface="微軟正黑體"/>
                <a:cs typeface="微軟正黑體"/>
              </a:rPr>
              <a:t>時</a:t>
            </a:r>
            <a:r>
              <a:rPr sz="4400" spc="75" dirty="0">
                <a:latin typeface="微軟正黑體"/>
                <a:cs typeface="微軟正黑體"/>
              </a:rPr>
              <a:t>)</a:t>
            </a:r>
            <a:endParaRPr sz="4400">
              <a:latin typeface="微軟正黑體"/>
              <a:cs typeface="微軟正黑體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7249773" y="3962956"/>
            <a:ext cx="0" cy="5219700"/>
          </a:xfrm>
          <a:custGeom>
            <a:avLst/>
            <a:gdLst/>
            <a:ahLst/>
            <a:cxnLst/>
            <a:rect l="l" t="t" r="r" b="b"/>
            <a:pathLst>
              <a:path h="5219700">
                <a:moveTo>
                  <a:pt x="0" y="0"/>
                </a:moveTo>
                <a:lnTo>
                  <a:pt x="0" y="5219699"/>
                </a:lnTo>
              </a:path>
            </a:pathLst>
          </a:custGeom>
          <a:ln w="19049">
            <a:solidFill>
              <a:srgbClr val="CCCC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05495" y="9182655"/>
            <a:ext cx="16354425" cy="19050"/>
          </a:xfrm>
          <a:custGeom>
            <a:avLst/>
            <a:gdLst/>
            <a:ahLst/>
            <a:cxnLst/>
            <a:rect l="l" t="t" r="r" b="b"/>
            <a:pathLst>
              <a:path w="16354425" h="19050">
                <a:moveTo>
                  <a:pt x="0" y="0"/>
                </a:moveTo>
                <a:lnTo>
                  <a:pt x="16353803" y="0"/>
                </a:lnTo>
                <a:lnTo>
                  <a:pt x="16353803" y="19049"/>
                </a:lnTo>
                <a:lnTo>
                  <a:pt x="0" y="19049"/>
                </a:lnTo>
                <a:lnTo>
                  <a:pt x="0" y="0"/>
                </a:lnTo>
                <a:close/>
              </a:path>
            </a:pathLst>
          </a:custGeom>
          <a:solidFill>
            <a:srgbClr val="CC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905495" y="1551248"/>
            <a:ext cx="16440785" cy="186245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39179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085"/>
              </a:spcBef>
              <a:tabLst>
                <a:tab pos="2143760" algn="l"/>
              </a:tabLst>
            </a:pPr>
            <a:r>
              <a:rPr sz="6000" spc="-185" dirty="0"/>
              <a:t>Q&amp;A	</a:t>
            </a:r>
            <a:r>
              <a:rPr sz="6000" spc="10" dirty="0"/>
              <a:t>1</a:t>
            </a:r>
            <a:r>
              <a:rPr sz="6000" spc="15" dirty="0"/>
              <a:t>、辦公時數跨日合併計算方式</a:t>
            </a:r>
            <a:endParaRPr sz="6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224</TotalTime>
  <Words>364</Words>
  <Application>Microsoft Office PowerPoint</Application>
  <PresentationFormat>自訂</PresentationFormat>
  <Paragraphs>78</Paragraphs>
  <Slides>10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5" baseType="lpstr">
      <vt:lpstr>微軟正黑體</vt:lpstr>
      <vt:lpstr>Arial</vt:lpstr>
      <vt:lpstr>Tw Cen MT</vt:lpstr>
      <vt:lpstr>Wingdings 2</vt:lpstr>
      <vt:lpstr>小水滴</vt:lpstr>
      <vt:lpstr>背景</vt:lpstr>
      <vt:lpstr>辦公時數原則</vt:lpstr>
      <vt:lpstr>延長辦公時數要件</vt:lpstr>
      <vt:lpstr>得再延長工時之條件</vt:lpstr>
      <vt:lpstr>搶救重大災害、處理緊急或重大突發事件、辦理重大專案業務</vt:lpstr>
      <vt:lpstr>輪班輪休人員服勤時數</vt:lpstr>
      <vt:lpstr>加班補償</vt:lpstr>
      <vt:lpstr>定期檢討勤休制度妥適性</vt:lpstr>
      <vt:lpstr>Q&amp;A 1、辦公時數跨日合併計算方式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勤休制度懶人包</dc:title>
  <dc:creator>凱琪吳</dc:creator>
  <cp:keywords>DAGAdVaEHXE,BAF2GeA5jpA</cp:keywords>
  <cp:lastModifiedBy>user</cp:lastModifiedBy>
  <cp:revision>8</cp:revision>
  <dcterms:created xsi:type="dcterms:W3CDTF">2024-05-31T01:24:29Z</dcterms:created>
  <dcterms:modified xsi:type="dcterms:W3CDTF">2025-06-06T00:16:19Z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2024-03-28T00:00:00Z</vt:filetime>
  </property>
  <property fmtid="{D5CDD505-2E9C-101B-9397-08002B2CF9AE}" pid="3" name="Creator">
    <vt:lpwstr>Canva</vt:lpwstr>
  </property>
  <property fmtid="{D5CDD505-2E9C-101B-9397-08002B2CF9AE}" pid="4" name="LastSaved">
    <vt:filetime>2024-05-31T00:00:00Z</vt:filetime>
  </property>
</Properties>
</file>